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19"/>
  </p:notesMasterIdLst>
  <p:handoutMasterIdLst>
    <p:handoutMasterId r:id="rId20"/>
  </p:handoutMasterIdLst>
  <p:sldIdLst>
    <p:sldId id="258" r:id="rId2"/>
    <p:sldId id="261" r:id="rId3"/>
    <p:sldId id="262" r:id="rId4"/>
    <p:sldId id="265" r:id="rId5"/>
    <p:sldId id="270" r:id="rId6"/>
    <p:sldId id="263" r:id="rId7"/>
    <p:sldId id="272" r:id="rId8"/>
    <p:sldId id="264" r:id="rId9"/>
    <p:sldId id="271" r:id="rId10"/>
    <p:sldId id="266" r:id="rId11"/>
    <p:sldId id="278" r:id="rId12"/>
    <p:sldId id="267" r:id="rId13"/>
    <p:sldId id="277" r:id="rId14"/>
    <p:sldId id="268" r:id="rId15"/>
    <p:sldId id="275" r:id="rId16"/>
    <p:sldId id="269" r:id="rId17"/>
    <p:sldId id="279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00"/>
    <a:srgbClr val="C4B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39CAF7-815C-4149-BFF9-25E4977D50B0}" v="232" dt="2021-03-17T22:39:41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887" autoAdjust="0"/>
  </p:normalViewPr>
  <p:slideViewPr>
    <p:cSldViewPr showGuides="1">
      <p:cViewPr varScale="1">
        <p:scale>
          <a:sx n="83" d="100"/>
          <a:sy n="83" d="100"/>
        </p:scale>
        <p:origin x="-614" y="-77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49"/>
    </p:cViewPr>
  </p:sorterViewPr>
  <p:notesViewPr>
    <p:cSldViewPr showGuides="1">
      <p:cViewPr varScale="1">
        <p:scale>
          <a:sx n="84" d="100"/>
          <a:sy n="84" d="100"/>
        </p:scale>
        <p:origin x="2856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Heubl" userId="d9694dae775d85c6" providerId="LiveId" clId="{2839CAF7-815C-4149-BFF9-25E4977D50B0}"/>
    <pc:docChg chg="undo custSel addSld delSld modSld sldOrd modSection">
      <pc:chgData name="Jonas Heubl" userId="d9694dae775d85c6" providerId="LiveId" clId="{2839CAF7-815C-4149-BFF9-25E4977D50B0}" dt="2021-03-17T22:39:41.606" v="1093"/>
      <pc:docMkLst>
        <pc:docMk/>
      </pc:docMkLst>
      <pc:sldChg chg="modSp modAnim">
        <pc:chgData name="Jonas Heubl" userId="d9694dae775d85c6" providerId="LiveId" clId="{2839CAF7-815C-4149-BFF9-25E4977D50B0}" dt="2021-03-17T22:39:41.606" v="1093"/>
        <pc:sldMkLst>
          <pc:docMk/>
          <pc:sldMk cId="2810322888" sldId="263"/>
        </pc:sldMkLst>
        <pc:spChg chg="mod">
          <ac:chgData name="Jonas Heubl" userId="d9694dae775d85c6" providerId="LiveId" clId="{2839CAF7-815C-4149-BFF9-25E4977D50B0}" dt="2021-03-17T22:39:36.082" v="1088" actId="6549"/>
          <ac:spMkLst>
            <pc:docMk/>
            <pc:sldMk cId="2810322888" sldId="263"/>
            <ac:spMk id="5" creationId="{FF61AAF3-C701-4531-9D37-57381B895A25}"/>
          </ac:spMkLst>
        </pc:spChg>
      </pc:sldChg>
      <pc:sldChg chg="modSp mod ord modAnim">
        <pc:chgData name="Jonas Heubl" userId="d9694dae775d85c6" providerId="LiveId" clId="{2839CAF7-815C-4149-BFF9-25E4977D50B0}" dt="2021-03-17T22:39:27.206" v="1087"/>
        <pc:sldMkLst>
          <pc:docMk/>
          <pc:sldMk cId="4124420758" sldId="264"/>
        </pc:sldMkLst>
        <pc:spChg chg="mod">
          <ac:chgData name="Jonas Heubl" userId="d9694dae775d85c6" providerId="LiveId" clId="{2839CAF7-815C-4149-BFF9-25E4977D50B0}" dt="2021-03-17T22:11:43.948" v="1048"/>
          <ac:spMkLst>
            <pc:docMk/>
            <pc:sldMk cId="4124420758" sldId="264"/>
            <ac:spMk id="3" creationId="{402C431E-11AB-4D22-AEC7-F507352D4F1C}"/>
          </ac:spMkLst>
        </pc:spChg>
      </pc:sldChg>
      <pc:sldChg chg="addSp modSp mod ord modAnim">
        <pc:chgData name="Jonas Heubl" userId="d9694dae775d85c6" providerId="LiveId" clId="{2839CAF7-815C-4149-BFF9-25E4977D50B0}" dt="2021-03-17T22:18:38.153" v="1086"/>
        <pc:sldMkLst>
          <pc:docMk/>
          <pc:sldMk cId="1207697530" sldId="265"/>
        </pc:sldMkLst>
        <pc:spChg chg="add mod">
          <ac:chgData name="Jonas Heubl" userId="d9694dae775d85c6" providerId="LiveId" clId="{2839CAF7-815C-4149-BFF9-25E4977D50B0}" dt="2021-03-17T22:18:14.638" v="1068" actId="1076"/>
          <ac:spMkLst>
            <pc:docMk/>
            <pc:sldMk cId="1207697530" sldId="265"/>
            <ac:spMk id="6" creationId="{70A549C8-C993-4080-AA9D-908061D153B9}"/>
          </ac:spMkLst>
        </pc:spChg>
        <pc:spChg chg="add mod">
          <ac:chgData name="Jonas Heubl" userId="d9694dae775d85c6" providerId="LiveId" clId="{2839CAF7-815C-4149-BFF9-25E4977D50B0}" dt="2021-03-17T22:18:24.701" v="1082" actId="20577"/>
          <ac:spMkLst>
            <pc:docMk/>
            <pc:sldMk cId="1207697530" sldId="265"/>
            <ac:spMk id="26" creationId="{A7750E18-418B-4438-B996-FD67B58B5851}"/>
          </ac:spMkLst>
        </pc:spChg>
      </pc:sldChg>
      <pc:sldChg chg="ord">
        <pc:chgData name="Jonas Heubl" userId="d9694dae775d85c6" providerId="LiveId" clId="{2839CAF7-815C-4149-BFF9-25E4977D50B0}" dt="2021-03-17T21:12:51.172" v="5"/>
        <pc:sldMkLst>
          <pc:docMk/>
          <pc:sldMk cId="452365123" sldId="267"/>
        </pc:sldMkLst>
      </pc:sldChg>
      <pc:sldChg chg="addSp delSp modSp add mod addAnim delAnim modAnim">
        <pc:chgData name="Jonas Heubl" userId="d9694dae775d85c6" providerId="LiveId" clId="{2839CAF7-815C-4149-BFF9-25E4977D50B0}" dt="2021-03-17T21:35:16.801" v="406" actId="1076"/>
        <pc:sldMkLst>
          <pc:docMk/>
          <pc:sldMk cId="668655299" sldId="268"/>
        </pc:sldMkLst>
        <pc:spChg chg="mod">
          <ac:chgData name="Jonas Heubl" userId="d9694dae775d85c6" providerId="LiveId" clId="{2839CAF7-815C-4149-BFF9-25E4977D50B0}" dt="2021-03-17T21:27:28.957" v="296" actId="20577"/>
          <ac:spMkLst>
            <pc:docMk/>
            <pc:sldMk cId="668655299" sldId="268"/>
            <ac:spMk id="2" creationId="{A752D605-B3BB-4212-B047-70FA372E8E80}"/>
          </ac:spMkLst>
        </pc:spChg>
        <pc:spChg chg="mod">
          <ac:chgData name="Jonas Heubl" userId="d9694dae775d85c6" providerId="LiveId" clId="{2839CAF7-815C-4149-BFF9-25E4977D50B0}" dt="2021-03-17T21:25:58.332" v="261" actId="6549"/>
          <ac:spMkLst>
            <pc:docMk/>
            <pc:sldMk cId="668655299" sldId="268"/>
            <ac:spMk id="3" creationId="{444C90BC-C9E3-4C33-9CBD-010895CBAB2F}"/>
          </ac:spMkLst>
        </pc:spChg>
        <pc:spChg chg="mod">
          <ac:chgData name="Jonas Heubl" userId="d9694dae775d85c6" providerId="LiveId" clId="{2839CAF7-815C-4149-BFF9-25E4977D50B0}" dt="2021-03-17T21:35:16.801" v="406" actId="1076"/>
          <ac:spMkLst>
            <pc:docMk/>
            <pc:sldMk cId="668655299" sldId="268"/>
            <ac:spMk id="4" creationId="{7FB20F93-B5B7-4C03-A1F4-FD73C73478B0}"/>
          </ac:spMkLst>
        </pc:spChg>
        <pc:spChg chg="mod">
          <ac:chgData name="Jonas Heubl" userId="d9694dae775d85c6" providerId="LiveId" clId="{2839CAF7-815C-4149-BFF9-25E4977D50B0}" dt="2021-03-17T21:22:29.501" v="120" actId="1076"/>
          <ac:spMkLst>
            <pc:docMk/>
            <pc:sldMk cId="668655299" sldId="268"/>
            <ac:spMk id="10" creationId="{18F34674-5D28-4F34-BEC3-EE0E0F076622}"/>
          </ac:spMkLst>
        </pc:spChg>
        <pc:spChg chg="mod">
          <ac:chgData name="Jonas Heubl" userId="d9694dae775d85c6" providerId="LiveId" clId="{2839CAF7-815C-4149-BFF9-25E4977D50B0}" dt="2021-03-17T21:22:29.501" v="120" actId="1076"/>
          <ac:spMkLst>
            <pc:docMk/>
            <pc:sldMk cId="668655299" sldId="268"/>
            <ac:spMk id="13" creationId="{CFE243C3-766E-4E8E-97A3-58B0A2155271}"/>
          </ac:spMkLst>
        </pc:spChg>
        <pc:spChg chg="mod">
          <ac:chgData name="Jonas Heubl" userId="d9694dae775d85c6" providerId="LiveId" clId="{2839CAF7-815C-4149-BFF9-25E4977D50B0}" dt="2021-03-17T21:23:15.743" v="136" actId="20577"/>
          <ac:spMkLst>
            <pc:docMk/>
            <pc:sldMk cId="668655299" sldId="268"/>
            <ac:spMk id="20" creationId="{24214681-8168-4DF4-BBC5-C17BDBF359ED}"/>
          </ac:spMkLst>
        </pc:spChg>
        <pc:spChg chg="mod">
          <ac:chgData name="Jonas Heubl" userId="d9694dae775d85c6" providerId="LiveId" clId="{2839CAF7-815C-4149-BFF9-25E4977D50B0}" dt="2021-03-17T21:23:08.183" v="134" actId="20577"/>
          <ac:spMkLst>
            <pc:docMk/>
            <pc:sldMk cId="668655299" sldId="268"/>
            <ac:spMk id="22" creationId="{4A3BFCDC-9C7B-40EC-A27B-C5F0960217E7}"/>
          </ac:spMkLst>
        </pc:spChg>
        <pc:spChg chg="add del">
          <ac:chgData name="Jonas Heubl" userId="d9694dae775d85c6" providerId="LiveId" clId="{2839CAF7-815C-4149-BFF9-25E4977D50B0}" dt="2021-03-17T21:22:57.425" v="128" actId="478"/>
          <ac:spMkLst>
            <pc:docMk/>
            <pc:sldMk cId="668655299" sldId="268"/>
            <ac:spMk id="24" creationId="{16104A29-2C7F-4ED0-8214-37763D3C0A8B}"/>
          </ac:spMkLst>
        </pc:spChg>
        <pc:spChg chg="mod">
          <ac:chgData name="Jonas Heubl" userId="d9694dae775d85c6" providerId="LiveId" clId="{2839CAF7-815C-4149-BFF9-25E4977D50B0}" dt="2021-03-17T21:23:23.903" v="138" actId="20577"/>
          <ac:spMkLst>
            <pc:docMk/>
            <pc:sldMk cId="668655299" sldId="268"/>
            <ac:spMk id="28" creationId="{DF2A0C2C-DBB8-4689-8EA4-76E9E6EA1D8F}"/>
          </ac:spMkLst>
        </pc:spChg>
        <pc:spChg chg="mod">
          <ac:chgData name="Jonas Heubl" userId="d9694dae775d85c6" providerId="LiveId" clId="{2839CAF7-815C-4149-BFF9-25E4977D50B0}" dt="2021-03-17T21:23:27.319" v="140" actId="20577"/>
          <ac:spMkLst>
            <pc:docMk/>
            <pc:sldMk cId="668655299" sldId="268"/>
            <ac:spMk id="29" creationId="{2AF99690-025D-4327-9ECC-DD9614D5C234}"/>
          </ac:spMkLst>
        </pc:spChg>
        <pc:spChg chg="mod">
          <ac:chgData name="Jonas Heubl" userId="d9694dae775d85c6" providerId="LiveId" clId="{2839CAF7-815C-4149-BFF9-25E4977D50B0}" dt="2021-03-17T21:23:36.912" v="144" actId="20577"/>
          <ac:spMkLst>
            <pc:docMk/>
            <pc:sldMk cId="668655299" sldId="268"/>
            <ac:spMk id="31" creationId="{91C9D145-08FF-4F72-8496-ADF4C4911212}"/>
          </ac:spMkLst>
        </pc:spChg>
        <pc:spChg chg="mod">
          <ac:chgData name="Jonas Heubl" userId="d9694dae775d85c6" providerId="LiveId" clId="{2839CAF7-815C-4149-BFF9-25E4977D50B0}" dt="2021-03-17T21:22:19.628" v="119" actId="1076"/>
          <ac:spMkLst>
            <pc:docMk/>
            <pc:sldMk cId="668655299" sldId="268"/>
            <ac:spMk id="32" creationId="{29C6BECA-0CBF-4FCD-9211-0AEB6C009845}"/>
          </ac:spMkLst>
        </pc:spChg>
        <pc:spChg chg="del">
          <ac:chgData name="Jonas Heubl" userId="d9694dae775d85c6" providerId="LiveId" clId="{2839CAF7-815C-4149-BFF9-25E4977D50B0}" dt="2021-03-17T21:22:12.136" v="115" actId="478"/>
          <ac:spMkLst>
            <pc:docMk/>
            <pc:sldMk cId="668655299" sldId="268"/>
            <ac:spMk id="33" creationId="{17CAA704-F287-4DE5-9918-51D04A293326}"/>
          </ac:spMkLst>
        </pc:spChg>
        <pc:spChg chg="del">
          <ac:chgData name="Jonas Heubl" userId="d9694dae775d85c6" providerId="LiveId" clId="{2839CAF7-815C-4149-BFF9-25E4977D50B0}" dt="2021-03-17T21:22:11.186" v="114" actId="478"/>
          <ac:spMkLst>
            <pc:docMk/>
            <pc:sldMk cId="668655299" sldId="268"/>
            <ac:spMk id="34" creationId="{A7285CF4-BC41-434B-B740-6C02CC620124}"/>
          </ac:spMkLst>
        </pc:spChg>
        <pc:cxnChg chg="mod">
          <ac:chgData name="Jonas Heubl" userId="d9694dae775d85c6" providerId="LiveId" clId="{2839CAF7-815C-4149-BFF9-25E4977D50B0}" dt="2021-03-17T21:22:29.501" v="120" actId="1076"/>
          <ac:cxnSpMkLst>
            <pc:docMk/>
            <pc:sldMk cId="668655299" sldId="268"/>
            <ac:cxnSpMk id="7" creationId="{1924966A-0526-4551-A4D1-FE2E234DED5E}"/>
          </ac:cxnSpMkLst>
        </pc:cxnChg>
      </pc:sldChg>
      <pc:sldChg chg="new del">
        <pc:chgData name="Jonas Heubl" userId="d9694dae775d85c6" providerId="LiveId" clId="{2839CAF7-815C-4149-BFF9-25E4977D50B0}" dt="2021-03-17T21:17:04.031" v="7" actId="47"/>
        <pc:sldMkLst>
          <pc:docMk/>
          <pc:sldMk cId="2373371137" sldId="268"/>
        </pc:sldMkLst>
      </pc:sldChg>
      <pc:sldChg chg="add del">
        <pc:chgData name="Jonas Heubl" userId="d9694dae775d85c6" providerId="LiveId" clId="{2839CAF7-815C-4149-BFF9-25E4977D50B0}" dt="2021-03-17T21:25:59.401" v="262" actId="47"/>
        <pc:sldMkLst>
          <pc:docMk/>
          <pc:sldMk cId="703090928" sldId="269"/>
        </pc:sldMkLst>
      </pc:sldChg>
      <pc:sldChg chg="addSp delSp modSp add mod delAnim modAnim">
        <pc:chgData name="Jonas Heubl" userId="d9694dae775d85c6" providerId="LiveId" clId="{2839CAF7-815C-4149-BFF9-25E4977D50B0}" dt="2021-03-17T21:43:57.059" v="468"/>
        <pc:sldMkLst>
          <pc:docMk/>
          <pc:sldMk cId="1329592136" sldId="269"/>
        </pc:sldMkLst>
        <pc:spChg chg="mod">
          <ac:chgData name="Jonas Heubl" userId="d9694dae775d85c6" providerId="LiveId" clId="{2839CAF7-815C-4149-BFF9-25E4977D50B0}" dt="2021-03-17T21:27:54.998" v="313" actId="20577"/>
          <ac:spMkLst>
            <pc:docMk/>
            <pc:sldMk cId="1329592136" sldId="269"/>
            <ac:spMk id="2" creationId="{A752D605-B3BB-4212-B047-70FA372E8E80}"/>
          </ac:spMkLst>
        </pc:spChg>
        <pc:spChg chg="mod">
          <ac:chgData name="Jonas Heubl" userId="d9694dae775d85c6" providerId="LiveId" clId="{2839CAF7-815C-4149-BFF9-25E4977D50B0}" dt="2021-03-17T21:29:25.024" v="395" actId="20577"/>
          <ac:spMkLst>
            <pc:docMk/>
            <pc:sldMk cId="1329592136" sldId="269"/>
            <ac:spMk id="3" creationId="{444C90BC-C9E3-4C33-9CBD-010895CBAB2F}"/>
          </ac:spMkLst>
        </pc:spChg>
        <pc:spChg chg="del mod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4" creationId="{7FB20F93-B5B7-4C03-A1F4-FD73C73478B0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8" creationId="{ACA9BC2B-4D61-4616-BF47-05F26CD66791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9" creationId="{21DD35B8-12AD-42D9-AC56-BC7FCBCC6A35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10" creationId="{18F34674-5D28-4F34-BEC3-EE0E0F076622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11" creationId="{7C2818AD-CE34-4122-B158-449CFC13B3E3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12" creationId="{571225D8-9D4D-4AB6-B4E2-F5E69D6A4AA3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13" creationId="{CFE243C3-766E-4E8E-97A3-58B0A2155271}"/>
          </ac:spMkLst>
        </pc:spChg>
        <pc:spChg chg="mod">
          <ac:chgData name="Jonas Heubl" userId="d9694dae775d85c6" providerId="LiveId" clId="{2839CAF7-815C-4149-BFF9-25E4977D50B0}" dt="2021-03-17T21:36:57.135" v="414" actId="20577"/>
          <ac:spMkLst>
            <pc:docMk/>
            <pc:sldMk cId="1329592136" sldId="269"/>
            <ac:spMk id="28" creationId="{DF2A0C2C-DBB8-4689-8EA4-76E9E6EA1D8F}"/>
          </ac:spMkLst>
        </pc:spChg>
        <pc:spChg chg="mod">
          <ac:chgData name="Jonas Heubl" userId="d9694dae775d85c6" providerId="LiveId" clId="{2839CAF7-815C-4149-BFF9-25E4977D50B0}" dt="2021-03-17T21:36:32.093" v="410" actId="20577"/>
          <ac:spMkLst>
            <pc:docMk/>
            <pc:sldMk cId="1329592136" sldId="269"/>
            <ac:spMk id="29" creationId="{2AF99690-025D-4327-9ECC-DD9614D5C234}"/>
          </ac:spMkLst>
        </pc:spChg>
        <pc:spChg chg="mod">
          <ac:chgData name="Jonas Heubl" userId="d9694dae775d85c6" providerId="LiveId" clId="{2839CAF7-815C-4149-BFF9-25E4977D50B0}" dt="2021-03-17T21:37:00.847" v="416" actId="20577"/>
          <ac:spMkLst>
            <pc:docMk/>
            <pc:sldMk cId="1329592136" sldId="269"/>
            <ac:spMk id="30" creationId="{75D1C05E-A6E5-4104-A3CD-E69F8EB29D2C}"/>
          </ac:spMkLst>
        </pc:spChg>
        <pc:spChg chg="mod">
          <ac:chgData name="Jonas Heubl" userId="d9694dae775d85c6" providerId="LiveId" clId="{2839CAF7-815C-4149-BFF9-25E4977D50B0}" dt="2021-03-17T21:36:47.376" v="412" actId="20577"/>
          <ac:spMkLst>
            <pc:docMk/>
            <pc:sldMk cId="1329592136" sldId="269"/>
            <ac:spMk id="31" creationId="{91C9D145-08FF-4F72-8496-ADF4C4911212}"/>
          </ac:spMkLst>
        </pc:spChg>
        <pc:spChg chg="del">
          <ac:chgData name="Jonas Heubl" userId="d9694dae775d85c6" providerId="LiveId" clId="{2839CAF7-815C-4149-BFF9-25E4977D50B0}" dt="2021-03-17T21:34:52.948" v="398" actId="478"/>
          <ac:spMkLst>
            <pc:docMk/>
            <pc:sldMk cId="1329592136" sldId="269"/>
            <ac:spMk id="32" creationId="{29C6BECA-0CBF-4FCD-9211-0AEB6C009845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36" creationId="{BDD563DD-867B-420D-9AF3-5B29D2069698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37" creationId="{6567F44C-FDC4-44E7-8DE0-3320CFE07016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38" creationId="{8429F9CA-AF9A-47B7-9972-FBCF60323B34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39" creationId="{D17CDBE5-6B29-459D-987B-7820EF45C5CD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40" creationId="{007D1DA4-CEC5-45A1-99E7-5AA64ADFF2BF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41" creationId="{6784941E-4253-42D3-B899-2B23C56E9401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42" creationId="{D82717E6-B2C2-480F-B2A3-AA1DF4BE2006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43" creationId="{A37BD3DC-3B8E-4EE7-A1C5-47A2E519D54E}"/>
          </ac:spMkLst>
        </pc:spChg>
        <pc:spChg chg="add del mod">
          <ac:chgData name="Jonas Heubl" userId="d9694dae775d85c6" providerId="LiveId" clId="{2839CAF7-815C-4149-BFF9-25E4977D50B0}" dt="2021-03-17T21:35:25.873" v="407" actId="478"/>
          <ac:spMkLst>
            <pc:docMk/>
            <pc:sldMk cId="1329592136" sldId="269"/>
            <ac:spMk id="44" creationId="{66176174-BC04-4A9A-915D-FE3A8B01BD09}"/>
          </ac:spMkLst>
        </pc:spChg>
        <pc:spChg chg="add mod">
          <ac:chgData name="Jonas Heubl" userId="d9694dae775d85c6" providerId="LiveId" clId="{2839CAF7-815C-4149-BFF9-25E4977D50B0}" dt="2021-03-17T21:34:53.821" v="399"/>
          <ac:spMkLst>
            <pc:docMk/>
            <pc:sldMk cId="1329592136" sldId="269"/>
            <ac:spMk id="45" creationId="{564A1B06-E1E9-4C59-87E8-964A99FAB851}"/>
          </ac:spMkLst>
        </pc:spChg>
        <pc:spChg chg="add mod">
          <ac:chgData name="Jonas Heubl" userId="d9694dae775d85c6" providerId="LiveId" clId="{2839CAF7-815C-4149-BFF9-25E4977D50B0}" dt="2021-03-17T21:35:32.432" v="408"/>
          <ac:spMkLst>
            <pc:docMk/>
            <pc:sldMk cId="1329592136" sldId="269"/>
            <ac:spMk id="46" creationId="{7C68CD02-18EC-4E9D-9EB1-4492D578754C}"/>
          </ac:spMkLst>
        </pc:spChg>
        <pc:cxnChg chg="del">
          <ac:chgData name="Jonas Heubl" userId="d9694dae775d85c6" providerId="LiveId" clId="{2839CAF7-815C-4149-BFF9-25E4977D50B0}" dt="2021-03-17T21:34:52.948" v="398" actId="478"/>
          <ac:cxnSpMkLst>
            <pc:docMk/>
            <pc:sldMk cId="1329592136" sldId="269"/>
            <ac:cxnSpMk id="5" creationId="{8D0E642A-B342-4796-8862-EC4A08F20559}"/>
          </ac:cxnSpMkLst>
        </pc:cxnChg>
        <pc:cxnChg chg="del">
          <ac:chgData name="Jonas Heubl" userId="d9694dae775d85c6" providerId="LiveId" clId="{2839CAF7-815C-4149-BFF9-25E4977D50B0}" dt="2021-03-17T21:34:52.948" v="398" actId="478"/>
          <ac:cxnSpMkLst>
            <pc:docMk/>
            <pc:sldMk cId="1329592136" sldId="269"/>
            <ac:cxnSpMk id="6" creationId="{ACF06305-27B1-4B90-8495-E4321E4CFA25}"/>
          </ac:cxnSpMkLst>
        </pc:cxnChg>
        <pc:cxnChg chg="del">
          <ac:chgData name="Jonas Heubl" userId="d9694dae775d85c6" providerId="LiveId" clId="{2839CAF7-815C-4149-BFF9-25E4977D50B0}" dt="2021-03-17T21:34:52.948" v="398" actId="478"/>
          <ac:cxnSpMkLst>
            <pc:docMk/>
            <pc:sldMk cId="1329592136" sldId="269"/>
            <ac:cxnSpMk id="7" creationId="{1924966A-0526-4551-A4D1-FE2E234DED5E}"/>
          </ac:cxnSpMkLst>
        </pc:cxnChg>
        <pc:cxnChg chg="add mod">
          <ac:chgData name="Jonas Heubl" userId="d9694dae775d85c6" providerId="LiveId" clId="{2839CAF7-815C-4149-BFF9-25E4977D50B0}" dt="2021-03-17T21:34:53.821" v="399"/>
          <ac:cxnSpMkLst>
            <pc:docMk/>
            <pc:sldMk cId="1329592136" sldId="269"/>
            <ac:cxnSpMk id="33" creationId="{FDB2205D-3DF1-46DA-8627-094DFF1C8204}"/>
          </ac:cxnSpMkLst>
        </pc:cxnChg>
        <pc:cxnChg chg="add mod">
          <ac:chgData name="Jonas Heubl" userId="d9694dae775d85c6" providerId="LiveId" clId="{2839CAF7-815C-4149-BFF9-25E4977D50B0}" dt="2021-03-17T21:34:53.821" v="399"/>
          <ac:cxnSpMkLst>
            <pc:docMk/>
            <pc:sldMk cId="1329592136" sldId="269"/>
            <ac:cxnSpMk id="34" creationId="{64CA6835-0247-4210-A286-3F5FF3D9DE4A}"/>
          </ac:cxnSpMkLst>
        </pc:cxnChg>
        <pc:cxnChg chg="add mod">
          <ac:chgData name="Jonas Heubl" userId="d9694dae775d85c6" providerId="LiveId" clId="{2839CAF7-815C-4149-BFF9-25E4977D50B0}" dt="2021-03-17T21:34:53.821" v="399"/>
          <ac:cxnSpMkLst>
            <pc:docMk/>
            <pc:sldMk cId="1329592136" sldId="269"/>
            <ac:cxnSpMk id="35" creationId="{DD2D35D4-B265-410B-A156-FDB16A83189A}"/>
          </ac:cxnSpMkLst>
        </pc:cxnChg>
      </pc:sldChg>
      <pc:sldChg chg="addSp delSp modSp mod delAnim">
        <pc:chgData name="Jonas Heubl" userId="d9694dae775d85c6" providerId="LiveId" clId="{2839CAF7-815C-4149-BFF9-25E4977D50B0}" dt="2021-03-17T21:57:14.856" v="838" actId="113"/>
        <pc:sldMkLst>
          <pc:docMk/>
          <pc:sldMk cId="2826797950" sldId="270"/>
        </pc:sldMkLst>
        <pc:spChg chg="mod">
          <ac:chgData name="Jonas Heubl" userId="d9694dae775d85c6" providerId="LiveId" clId="{2839CAF7-815C-4149-BFF9-25E4977D50B0}" dt="2021-03-17T21:57:14.856" v="838" actId="113"/>
          <ac:spMkLst>
            <pc:docMk/>
            <pc:sldMk cId="2826797950" sldId="270"/>
            <ac:spMk id="3" creationId="{19E62BA3-B54C-4697-B0F5-43A3CC152CFD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4" creationId="{1DBAC603-7F87-4C38-A829-13948715ED89}"/>
          </ac:spMkLst>
        </pc:spChg>
        <pc:spChg chg="add mod">
          <ac:chgData name="Jonas Heubl" userId="d9694dae775d85c6" providerId="LiveId" clId="{2839CAF7-815C-4149-BFF9-25E4977D50B0}" dt="2021-03-17T21:51:19.775" v="625" actId="1076"/>
          <ac:spMkLst>
            <pc:docMk/>
            <pc:sldMk cId="2826797950" sldId="270"/>
            <ac:spMk id="6" creationId="{F0A8C525-2320-4E2B-8793-E9E851F55FB0}"/>
          </ac:spMkLst>
        </pc:spChg>
        <pc:spChg chg="add mod">
          <ac:chgData name="Jonas Heubl" userId="d9694dae775d85c6" providerId="LiveId" clId="{2839CAF7-815C-4149-BFF9-25E4977D50B0}" dt="2021-03-17T21:52:05.538" v="639" actId="113"/>
          <ac:spMkLst>
            <pc:docMk/>
            <pc:sldMk cId="2826797950" sldId="270"/>
            <ac:spMk id="7" creationId="{51AAB9F0-C043-407C-9F54-C97428DEAABD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8" creationId="{660E4AAA-A05E-4863-BEE8-FA901788FE15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11" creationId="{4635BB2C-295D-461B-BC16-4CCAB9A43BB1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16" creationId="{BF290A40-FC04-424E-8A45-BFD6815C0071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18" creationId="{70D29C9B-05F6-484F-BD0E-00FA9BCD4BE9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24" creationId="{630E5928-3C7F-4BD5-A9DB-5FE0CAA0C18D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25" creationId="{A02E77F0-E575-4AD7-9F4C-95F613FC02CE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33" creationId="{4E7F7B3D-A9BC-4D8E-8565-69E9AB1A6AEE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36" creationId="{DAC4380A-6A8A-4E3F-9BBC-A96328BECF6A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38" creationId="{6A5D061C-05F9-4E23-8E2A-59DF7B08CA8A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39" creationId="{369E9835-93D0-40A6-BB40-690BB5A92861}"/>
          </ac:spMkLst>
        </pc:spChg>
        <pc:spChg chg="del">
          <ac:chgData name="Jonas Heubl" userId="d9694dae775d85c6" providerId="LiveId" clId="{2839CAF7-815C-4149-BFF9-25E4977D50B0}" dt="2021-03-17T21:47:39.840" v="472" actId="478"/>
          <ac:spMkLst>
            <pc:docMk/>
            <pc:sldMk cId="2826797950" sldId="270"/>
            <ac:spMk id="41" creationId="{65336823-E149-434A-943F-6C60AF2CE015}"/>
          </ac:spMkLst>
        </pc:spChg>
        <pc:grpChg chg="del">
          <ac:chgData name="Jonas Heubl" userId="d9694dae775d85c6" providerId="LiveId" clId="{2839CAF7-815C-4149-BFF9-25E4977D50B0}" dt="2021-03-17T21:47:39.840" v="472" actId="478"/>
          <ac:grpSpMkLst>
            <pc:docMk/>
            <pc:sldMk cId="2826797950" sldId="270"/>
            <ac:grpSpMk id="15" creationId="{77E5D353-713F-42F8-B170-9A916DCE1529}"/>
          </ac:grpSpMkLst>
        </pc:grpChg>
        <pc:cxnChg chg="del">
          <ac:chgData name="Jonas Heubl" userId="d9694dae775d85c6" providerId="LiveId" clId="{2839CAF7-815C-4149-BFF9-25E4977D50B0}" dt="2021-03-17T21:47:39.840" v="472" actId="478"/>
          <ac:cxnSpMkLst>
            <pc:docMk/>
            <pc:sldMk cId="2826797950" sldId="270"/>
            <ac:cxnSpMk id="5" creationId="{8E30478F-0C86-42E9-89D6-03331FEB7888}"/>
          </ac:cxnSpMkLst>
        </pc:cxnChg>
        <pc:cxnChg chg="del">
          <ac:chgData name="Jonas Heubl" userId="d9694dae775d85c6" providerId="LiveId" clId="{2839CAF7-815C-4149-BFF9-25E4977D50B0}" dt="2021-03-17T21:47:39.840" v="472" actId="478"/>
          <ac:cxnSpMkLst>
            <pc:docMk/>
            <pc:sldMk cId="2826797950" sldId="270"/>
            <ac:cxnSpMk id="40" creationId="{4BE33127-C6D3-40C6-8A81-FA0DFA7C07D4}"/>
          </ac:cxnSpMkLst>
        </pc:cxnChg>
      </pc:sldChg>
      <pc:sldChg chg="new del">
        <pc:chgData name="Jonas Heubl" userId="d9694dae775d85c6" providerId="LiveId" clId="{2839CAF7-815C-4149-BFF9-25E4977D50B0}" dt="2021-03-17T21:47:16.387" v="470" actId="47"/>
        <pc:sldMkLst>
          <pc:docMk/>
          <pc:sldMk cId="3029111071" sldId="270"/>
        </pc:sldMkLst>
      </pc:sldChg>
      <pc:sldChg chg="modSp mod">
        <pc:chgData name="Jonas Heubl" userId="d9694dae775d85c6" providerId="LiveId" clId="{2839CAF7-815C-4149-BFF9-25E4977D50B0}" dt="2021-03-17T21:57:48.172" v="842" actId="113"/>
        <pc:sldMkLst>
          <pc:docMk/>
          <pc:sldMk cId="1019002586" sldId="271"/>
        </pc:sldMkLst>
        <pc:spChg chg="mod">
          <ac:chgData name="Jonas Heubl" userId="d9694dae775d85c6" providerId="LiveId" clId="{2839CAF7-815C-4149-BFF9-25E4977D50B0}" dt="2021-03-17T21:52:41.131" v="645" actId="20577"/>
          <ac:spMkLst>
            <pc:docMk/>
            <pc:sldMk cId="1019002586" sldId="271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1:57:48.172" v="842" actId="113"/>
          <ac:spMkLst>
            <pc:docMk/>
            <pc:sldMk cId="1019002586" sldId="271"/>
            <ac:spMk id="3" creationId="{19E62BA3-B54C-4697-B0F5-43A3CC152CFD}"/>
          </ac:spMkLst>
        </pc:spChg>
      </pc:sldChg>
      <pc:sldChg chg="modSp mod">
        <pc:chgData name="Jonas Heubl" userId="d9694dae775d85c6" providerId="LiveId" clId="{2839CAF7-815C-4149-BFF9-25E4977D50B0}" dt="2021-03-17T21:56:56.751" v="834" actId="113"/>
        <pc:sldMkLst>
          <pc:docMk/>
          <pc:sldMk cId="2059979750" sldId="272"/>
        </pc:sldMkLst>
        <pc:spChg chg="mod">
          <ac:chgData name="Jonas Heubl" userId="d9694dae775d85c6" providerId="LiveId" clId="{2839CAF7-815C-4149-BFF9-25E4977D50B0}" dt="2021-03-17T21:53:43.216" v="702" actId="20577"/>
          <ac:spMkLst>
            <pc:docMk/>
            <pc:sldMk cId="2059979750" sldId="272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1:56:56.751" v="834" actId="113"/>
          <ac:spMkLst>
            <pc:docMk/>
            <pc:sldMk cId="2059979750" sldId="272"/>
            <ac:spMk id="3" creationId="{19E62BA3-B54C-4697-B0F5-43A3CC152CFD}"/>
          </ac:spMkLst>
        </pc:spChg>
        <pc:spChg chg="mod">
          <ac:chgData name="Jonas Heubl" userId="d9694dae775d85c6" providerId="LiveId" clId="{2839CAF7-815C-4149-BFF9-25E4977D50B0}" dt="2021-03-17T21:56:24.681" v="828" actId="1076"/>
          <ac:spMkLst>
            <pc:docMk/>
            <pc:sldMk cId="2059979750" sldId="272"/>
            <ac:spMk id="6" creationId="{F0A8C525-2320-4E2B-8793-E9E851F55FB0}"/>
          </ac:spMkLst>
        </pc:spChg>
      </pc:sldChg>
      <pc:sldChg chg="modSp del mod">
        <pc:chgData name="Jonas Heubl" userId="d9694dae775d85c6" providerId="LiveId" clId="{2839CAF7-815C-4149-BFF9-25E4977D50B0}" dt="2021-03-17T21:59:10.121" v="851" actId="47"/>
        <pc:sldMkLst>
          <pc:docMk/>
          <pc:sldMk cId="1905837066" sldId="273"/>
        </pc:sldMkLst>
        <pc:spChg chg="mod">
          <ac:chgData name="Jonas Heubl" userId="d9694dae775d85c6" providerId="LiveId" clId="{2839CAF7-815C-4149-BFF9-25E4977D50B0}" dt="2021-03-17T21:57:58.127" v="844" actId="20577"/>
          <ac:spMkLst>
            <pc:docMk/>
            <pc:sldMk cId="1905837066" sldId="273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1:58:34.524" v="850" actId="20577"/>
          <ac:spMkLst>
            <pc:docMk/>
            <pc:sldMk cId="1905837066" sldId="273"/>
            <ac:spMk id="3" creationId="{19E62BA3-B54C-4697-B0F5-43A3CC152CFD}"/>
          </ac:spMkLst>
        </pc:spChg>
      </pc:sldChg>
      <pc:sldChg chg="del">
        <pc:chgData name="Jonas Heubl" userId="d9694dae775d85c6" providerId="LiveId" clId="{2839CAF7-815C-4149-BFF9-25E4977D50B0}" dt="2021-03-17T21:59:39.753" v="866" actId="47"/>
        <pc:sldMkLst>
          <pc:docMk/>
          <pc:sldMk cId="3391337236" sldId="274"/>
        </pc:sldMkLst>
      </pc:sldChg>
      <pc:sldChg chg="modSp mod">
        <pc:chgData name="Jonas Heubl" userId="d9694dae775d85c6" providerId="LiveId" clId="{2839CAF7-815C-4149-BFF9-25E4977D50B0}" dt="2021-03-17T22:04:27.566" v="1039" actId="20577"/>
        <pc:sldMkLst>
          <pc:docMk/>
          <pc:sldMk cId="2691386487" sldId="275"/>
        </pc:sldMkLst>
        <pc:spChg chg="mod">
          <ac:chgData name="Jonas Heubl" userId="d9694dae775d85c6" providerId="LiveId" clId="{2839CAF7-815C-4149-BFF9-25E4977D50B0}" dt="2021-03-17T22:01:48.820" v="906" actId="20577"/>
          <ac:spMkLst>
            <pc:docMk/>
            <pc:sldMk cId="2691386487" sldId="275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2:04:27.566" v="1039" actId="20577"/>
          <ac:spMkLst>
            <pc:docMk/>
            <pc:sldMk cId="2691386487" sldId="275"/>
            <ac:spMk id="3" creationId="{19E62BA3-B54C-4697-B0F5-43A3CC152CFD}"/>
          </ac:spMkLst>
        </pc:spChg>
      </pc:sldChg>
      <pc:sldChg chg="del">
        <pc:chgData name="Jonas Heubl" userId="d9694dae775d85c6" providerId="LiveId" clId="{2839CAF7-815C-4149-BFF9-25E4977D50B0}" dt="2021-03-17T22:03:51.358" v="1016" actId="47"/>
        <pc:sldMkLst>
          <pc:docMk/>
          <pc:sldMk cId="1151332948" sldId="276"/>
        </pc:sldMkLst>
      </pc:sldChg>
      <pc:sldChg chg="modSp mod">
        <pc:chgData name="Jonas Heubl" userId="d9694dae775d85c6" providerId="LiveId" clId="{2839CAF7-815C-4149-BFF9-25E4977D50B0}" dt="2021-03-17T21:59:27.650" v="865" actId="20577"/>
        <pc:sldMkLst>
          <pc:docMk/>
          <pc:sldMk cId="3572424811" sldId="277"/>
        </pc:sldMkLst>
        <pc:spChg chg="mod">
          <ac:chgData name="Jonas Heubl" userId="d9694dae775d85c6" providerId="LiveId" clId="{2839CAF7-815C-4149-BFF9-25E4977D50B0}" dt="2021-03-17T21:59:16.564" v="857" actId="20577"/>
          <ac:spMkLst>
            <pc:docMk/>
            <pc:sldMk cId="3572424811" sldId="277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1:59:27.650" v="865" actId="20577"/>
          <ac:spMkLst>
            <pc:docMk/>
            <pc:sldMk cId="3572424811" sldId="277"/>
            <ac:spMk id="3" creationId="{19E62BA3-B54C-4697-B0F5-43A3CC152CFD}"/>
          </ac:spMkLst>
        </pc:spChg>
      </pc:sldChg>
      <pc:sldChg chg="modSp mod">
        <pc:chgData name="Jonas Heubl" userId="d9694dae775d85c6" providerId="LiveId" clId="{2839CAF7-815C-4149-BFF9-25E4977D50B0}" dt="2021-03-17T22:01:16.149" v="896" actId="20577"/>
        <pc:sldMkLst>
          <pc:docMk/>
          <pc:sldMk cId="1974452806" sldId="278"/>
        </pc:sldMkLst>
        <pc:spChg chg="mod">
          <ac:chgData name="Jonas Heubl" userId="d9694dae775d85c6" providerId="LiveId" clId="{2839CAF7-815C-4149-BFF9-25E4977D50B0}" dt="2021-03-17T21:59:45.050" v="871" actId="20577"/>
          <ac:spMkLst>
            <pc:docMk/>
            <pc:sldMk cId="1974452806" sldId="278"/>
            <ac:spMk id="2" creationId="{40C3EB92-0DDD-4C3C-BD1C-9B111A7E4DE8}"/>
          </ac:spMkLst>
        </pc:spChg>
        <pc:spChg chg="mod">
          <ac:chgData name="Jonas Heubl" userId="d9694dae775d85c6" providerId="LiveId" clId="{2839CAF7-815C-4149-BFF9-25E4977D50B0}" dt="2021-03-17T22:01:16.149" v="896" actId="20577"/>
          <ac:spMkLst>
            <pc:docMk/>
            <pc:sldMk cId="1974452806" sldId="278"/>
            <ac:spMk id="3" creationId="{19E62BA3-B54C-4697-B0F5-43A3CC152CFD}"/>
          </ac:spMkLst>
        </pc:spChg>
      </pc:sldChg>
      <pc:sldChg chg="modSp mod">
        <pc:chgData name="Jonas Heubl" userId="d9694dae775d85c6" providerId="LiveId" clId="{2839CAF7-815C-4149-BFF9-25E4977D50B0}" dt="2021-03-17T22:04:24.043" v="1037" actId="20577"/>
        <pc:sldMkLst>
          <pc:docMk/>
          <pc:sldMk cId="2138674034" sldId="279"/>
        </pc:sldMkLst>
        <pc:spChg chg="mod">
          <ac:chgData name="Jonas Heubl" userId="d9694dae775d85c6" providerId="LiveId" clId="{2839CAF7-815C-4149-BFF9-25E4977D50B0}" dt="2021-03-17T22:04:24.043" v="1037" actId="20577"/>
          <ac:spMkLst>
            <pc:docMk/>
            <pc:sldMk cId="2138674034" sldId="279"/>
            <ac:spMk id="3" creationId="{19E62BA3-B54C-4697-B0F5-43A3CC152CFD}"/>
          </ac:spMkLst>
        </pc:spChg>
      </pc:sldChg>
    </pc:docChg>
  </pc:docChgLst>
  <pc:docChgLst>
    <pc:chgData name="Jonas Heubl" userId="d9694dae775d85c6" providerId="LiveId" clId="{C1FFDDDD-9B4B-493D-8157-167C6CDCAF20}"/>
    <pc:docChg chg="undo custSel modSld modMainMaster">
      <pc:chgData name="Jonas Heubl" userId="d9694dae775d85c6" providerId="LiveId" clId="{C1FFDDDD-9B4B-493D-8157-167C6CDCAF20}" dt="2021-03-16T21:44:33.186" v="457"/>
      <pc:docMkLst>
        <pc:docMk/>
      </pc:docMkLst>
      <pc:sldChg chg="addSp delSp modSp mod modTransition delAnim">
        <pc:chgData name="Jonas Heubl" userId="d9694dae775d85c6" providerId="LiveId" clId="{C1FFDDDD-9B4B-493D-8157-167C6CDCAF20}" dt="2021-03-16T21:38:37.389" v="452" actId="478"/>
        <pc:sldMkLst>
          <pc:docMk/>
          <pc:sldMk cId="136457081" sldId="256"/>
        </pc:sldMkLst>
        <pc:picChg chg="add del mod">
          <ac:chgData name="Jonas Heubl" userId="d9694dae775d85c6" providerId="LiveId" clId="{C1FFDDDD-9B4B-493D-8157-167C6CDCAF20}" dt="2021-03-16T21:38:37.389" v="452" actId="478"/>
          <ac:picMkLst>
            <pc:docMk/>
            <pc:sldMk cId="136457081" sldId="256"/>
            <ac:picMk id="2" creationId="{BAE25FF7-6057-4FA5-85EC-A62CCDF6AF72}"/>
          </ac:picMkLst>
        </pc:picChg>
      </pc:sldChg>
      <pc:sldChg chg="addSp delSp modSp mod modTransition delAnim modAnim">
        <pc:chgData name="Jonas Heubl" userId="d9694dae775d85c6" providerId="LiveId" clId="{C1FFDDDD-9B4B-493D-8157-167C6CDCAF20}" dt="2021-03-16T21:38:42.503" v="453" actId="478"/>
        <pc:sldMkLst>
          <pc:docMk/>
          <pc:sldMk cId="245368145" sldId="258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245368145" sldId="258"/>
            <ac:spMk id="4" creationId="{92C1943F-A608-464E-ADB8-8FA9143DB518}"/>
          </ac:spMkLst>
        </pc:spChg>
        <pc:picChg chg="add del mod">
          <ac:chgData name="Jonas Heubl" userId="d9694dae775d85c6" providerId="LiveId" clId="{C1FFDDDD-9B4B-493D-8157-167C6CDCAF20}" dt="2021-03-16T21:38:42.503" v="453" actId="478"/>
          <ac:picMkLst>
            <pc:docMk/>
            <pc:sldMk cId="245368145" sldId="258"/>
            <ac:picMk id="2" creationId="{B555881D-2D8B-455A-817A-239E2C6CB2E8}"/>
          </ac:picMkLst>
        </pc:picChg>
      </pc:sldChg>
      <pc:sldChg chg="addSp delSp modSp mod modTransition addAnim delAnim modAnim">
        <pc:chgData name="Jonas Heubl" userId="d9694dae775d85c6" providerId="LiveId" clId="{C1FFDDDD-9B4B-493D-8157-167C6CDCAF20}" dt="2021-03-16T21:38:49.291" v="454" actId="478"/>
        <pc:sldMkLst>
          <pc:docMk/>
          <pc:sldMk cId="1748028053" sldId="261"/>
        </pc:sldMkLst>
        <pc:spChg chg="add del mod">
          <ac:chgData name="Jonas Heubl" userId="d9694dae775d85c6" providerId="LiveId" clId="{C1FFDDDD-9B4B-493D-8157-167C6CDCAF20}" dt="2021-03-10T21:08:33.197" v="37" actId="767"/>
          <ac:spMkLst>
            <pc:docMk/>
            <pc:sldMk cId="1748028053" sldId="261"/>
            <ac:spMk id="2" creationId="{430F84A0-8FD7-4BC9-962B-89699578EB6D}"/>
          </ac:spMkLst>
        </pc:spChg>
        <pc:spChg chg="add mod">
          <ac:chgData name="Jonas Heubl" userId="d9694dae775d85c6" providerId="LiveId" clId="{C1FFDDDD-9B4B-493D-8157-167C6CDCAF20}" dt="2021-03-10T21:20:57.870" v="83" actId="313"/>
          <ac:spMkLst>
            <pc:docMk/>
            <pc:sldMk cId="1748028053" sldId="261"/>
            <ac:spMk id="3" creationId="{956DB29C-E094-42A5-84EF-889ECA6FEE7C}"/>
          </ac:spMkLst>
        </pc:spChg>
        <pc:spChg chg="mod">
          <ac:chgData name="Jonas Heubl" userId="d9694dae775d85c6" providerId="LiveId" clId="{C1FFDDDD-9B4B-493D-8157-167C6CDCAF20}" dt="2021-03-10T22:11:11.464" v="332"/>
          <ac:spMkLst>
            <pc:docMk/>
            <pc:sldMk cId="1748028053" sldId="261"/>
            <ac:spMk id="4" creationId="{F682411E-D31B-404E-A60C-A932640F8347}"/>
          </ac:spMkLst>
        </pc:spChg>
        <pc:spChg chg="mod">
          <ac:chgData name="Jonas Heubl" userId="d9694dae775d85c6" providerId="LiveId" clId="{C1FFDDDD-9B4B-493D-8157-167C6CDCAF20}" dt="2021-03-10T22:11:11.464" v="332"/>
          <ac:spMkLst>
            <pc:docMk/>
            <pc:sldMk cId="1748028053" sldId="261"/>
            <ac:spMk id="5" creationId="{7F4D3718-AC5F-4D06-BC3C-697121C0D72C}"/>
          </ac:spMkLst>
        </pc:spChg>
        <pc:spChg chg="add mod">
          <ac:chgData name="Jonas Heubl" userId="d9694dae775d85c6" providerId="LiveId" clId="{C1FFDDDD-9B4B-493D-8157-167C6CDCAF20}" dt="2021-03-10T21:20:37.462" v="58" actId="1076"/>
          <ac:spMkLst>
            <pc:docMk/>
            <pc:sldMk cId="1748028053" sldId="261"/>
            <ac:spMk id="10" creationId="{AAE52E22-7094-41E3-971F-3154B6B6AFA0}"/>
          </ac:spMkLst>
        </pc:spChg>
        <pc:spChg chg="add mod">
          <ac:chgData name="Jonas Heubl" userId="d9694dae775d85c6" providerId="LiveId" clId="{C1FFDDDD-9B4B-493D-8157-167C6CDCAF20}" dt="2021-03-10T21:23:23.669" v="133" actId="1076"/>
          <ac:spMkLst>
            <pc:docMk/>
            <pc:sldMk cId="1748028053" sldId="261"/>
            <ac:spMk id="14" creationId="{DE999E0B-7947-42F6-B847-70B521D8B6C1}"/>
          </ac:spMkLst>
        </pc:spChg>
        <pc:spChg chg="add mod">
          <ac:chgData name="Jonas Heubl" userId="d9694dae775d85c6" providerId="LiveId" clId="{C1FFDDDD-9B4B-493D-8157-167C6CDCAF20}" dt="2021-03-10T21:23:38.234" v="141" actId="20577"/>
          <ac:spMkLst>
            <pc:docMk/>
            <pc:sldMk cId="1748028053" sldId="261"/>
            <ac:spMk id="15" creationId="{8F45658F-9031-476A-955B-9CEF005B85D7}"/>
          </ac:spMkLst>
        </pc:spChg>
        <pc:picChg chg="add del mod">
          <ac:chgData name="Jonas Heubl" userId="d9694dae775d85c6" providerId="LiveId" clId="{C1FFDDDD-9B4B-493D-8157-167C6CDCAF20}" dt="2021-03-16T21:38:49.291" v="454" actId="478"/>
          <ac:picMkLst>
            <pc:docMk/>
            <pc:sldMk cId="1748028053" sldId="261"/>
            <ac:picMk id="2" creationId="{C6C1B9DE-9B3A-4297-BA1B-FC2E1C2A0C2B}"/>
          </ac:picMkLst>
        </pc:picChg>
      </pc:sldChg>
      <pc:sldChg chg="modSp mod modTransition">
        <pc:chgData name="Jonas Heubl" userId="d9694dae775d85c6" providerId="LiveId" clId="{C1FFDDDD-9B4B-493D-8157-167C6CDCAF20}" dt="2021-03-11T08:15:32.692" v="449"/>
        <pc:sldMkLst>
          <pc:docMk/>
          <pc:sldMk cId="1070724684" sldId="262"/>
        </pc:sldMkLst>
        <pc:spChg chg="mod">
          <ac:chgData name="Jonas Heubl" userId="d9694dae775d85c6" providerId="LiveId" clId="{C1FFDDDD-9B4B-493D-8157-167C6CDCAF20}" dt="2021-03-11T08:06:23.101" v="444" actId="207"/>
          <ac:spMkLst>
            <pc:docMk/>
            <pc:sldMk cId="1070724684" sldId="262"/>
            <ac:spMk id="4" creationId="{0829C2E1-71BD-4D3F-949E-F476E812D283}"/>
          </ac:spMkLst>
        </pc:spChg>
      </pc:sldChg>
      <pc:sldChg chg="delSp modSp mod modTransition modAnim">
        <pc:chgData name="Jonas Heubl" userId="d9694dae775d85c6" providerId="LiveId" clId="{C1FFDDDD-9B4B-493D-8157-167C6CDCAF20}" dt="2021-03-11T08:15:32.692" v="449"/>
        <pc:sldMkLst>
          <pc:docMk/>
          <pc:sldMk cId="2810322888" sldId="263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2810322888" sldId="263"/>
            <ac:spMk id="4" creationId="{A4E9F125-365D-4380-8FEA-8EF09CD850B1}"/>
          </ac:spMkLst>
        </pc:spChg>
        <pc:spChg chg="mod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22" creationId="{A63591A4-E9DB-47F0-9283-A4C6EFDCAEE9}"/>
          </ac:spMkLst>
        </pc:spChg>
        <pc:spChg chg="mod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23" creationId="{94CE20E8-2DA6-4ACE-A15E-E5E9822D5463}"/>
          </ac:spMkLst>
        </pc:spChg>
        <pc:spChg chg="mod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24" creationId="{F1A755A1-9A91-42E6-B278-94680092F97D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29" creationId="{34836109-81B2-4BD2-89C9-BBA2EE694E3E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0" creationId="{9E20321E-6133-4AFA-8124-B6E75365A9A8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1" creationId="{BE911569-DE81-437D-B7AD-5CAC3C78A7CF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2" creationId="{E5989273-D406-4C01-9F8A-42554687BEEA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5" creationId="{FADAAAB1-B087-49C3-AF37-B0D74B01D10E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6" creationId="{EA11D1EE-67D8-43BB-B185-D97C3A5910DA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7" creationId="{52E54A55-879C-497D-85D1-53BA159C4C7E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38" creationId="{7EC2656A-A74E-4755-8DC1-05B0C103127D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40" creationId="{6F99F546-96BC-46B5-A05B-622A29B25BD9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41" creationId="{46186066-1659-4A18-A56B-1CE493C96516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42" creationId="{B3178683-B059-4A73-B3FA-ADA19BB2CD72}"/>
          </ac:spMkLst>
        </pc:spChg>
        <pc:spChg chg="mod topLvl">
          <ac:chgData name="Jonas Heubl" userId="d9694dae775d85c6" providerId="LiveId" clId="{C1FFDDDD-9B4B-493D-8157-167C6CDCAF20}" dt="2021-03-10T21:29:28.018" v="156" actId="165"/>
          <ac:spMkLst>
            <pc:docMk/>
            <pc:sldMk cId="2810322888" sldId="263"/>
            <ac:spMk id="43" creationId="{9C7C12F4-569C-4B27-8273-91E84BB67F7B}"/>
          </ac:spMkLst>
        </pc:spChg>
        <pc:grpChg chg="mod topLvl">
          <ac:chgData name="Jonas Heubl" userId="d9694dae775d85c6" providerId="LiveId" clId="{C1FFDDDD-9B4B-493D-8157-167C6CDCAF20}" dt="2021-03-10T21:29:28.018" v="156" actId="165"/>
          <ac:grpSpMkLst>
            <pc:docMk/>
            <pc:sldMk cId="2810322888" sldId="263"/>
            <ac:grpSpMk id="28" creationId="{BE90BE71-9120-4987-9BAE-19612881A4D9}"/>
          </ac:grpSpMkLst>
        </pc:grpChg>
        <pc:grpChg chg="del">
          <ac:chgData name="Jonas Heubl" userId="d9694dae775d85c6" providerId="LiveId" clId="{C1FFDDDD-9B4B-493D-8157-167C6CDCAF20}" dt="2021-03-10T21:29:28.018" v="156" actId="165"/>
          <ac:grpSpMkLst>
            <pc:docMk/>
            <pc:sldMk cId="2810322888" sldId="263"/>
            <ac:grpSpMk id="44" creationId="{760F13CB-B431-404C-B22B-77D304084552}"/>
          </ac:grpSpMkLst>
        </pc:grpChg>
        <pc:cxnChg chg="mod">
          <ac:chgData name="Jonas Heubl" userId="d9694dae775d85c6" providerId="LiveId" clId="{C1FFDDDD-9B4B-493D-8157-167C6CDCAF20}" dt="2021-03-10T21:29:28.018" v="156" actId="165"/>
          <ac:cxnSpMkLst>
            <pc:docMk/>
            <pc:sldMk cId="2810322888" sldId="263"/>
            <ac:cxnSpMk id="19" creationId="{0C2B54E9-77D2-4AAA-8148-3280969CD334}"/>
          </ac:cxnSpMkLst>
        </pc:cxnChg>
        <pc:cxnChg chg="mod">
          <ac:chgData name="Jonas Heubl" userId="d9694dae775d85c6" providerId="LiveId" clId="{C1FFDDDD-9B4B-493D-8157-167C6CDCAF20}" dt="2021-03-10T22:00:45.352" v="308" actId="14100"/>
          <ac:cxnSpMkLst>
            <pc:docMk/>
            <pc:sldMk cId="2810322888" sldId="263"/>
            <ac:cxnSpMk id="21" creationId="{87CF8C3D-9A1E-48E7-8395-84EC731401A5}"/>
          </ac:cxnSpMkLst>
        </pc:cxnChg>
      </pc:sldChg>
      <pc:sldChg chg="modSp mod modTransition">
        <pc:chgData name="Jonas Heubl" userId="d9694dae775d85c6" providerId="LiveId" clId="{C1FFDDDD-9B4B-493D-8157-167C6CDCAF20}" dt="2021-03-11T08:15:32.692" v="449"/>
        <pc:sldMkLst>
          <pc:docMk/>
          <pc:sldMk cId="4124420758" sldId="264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4124420758" sldId="264"/>
            <ac:spMk id="2" creationId="{64F97B35-FD99-4EE9-8FAD-4BB898BDB884}"/>
          </ac:spMkLst>
        </pc:spChg>
        <pc:spChg chg="mod">
          <ac:chgData name="Jonas Heubl" userId="d9694dae775d85c6" providerId="LiveId" clId="{C1FFDDDD-9B4B-493D-8157-167C6CDCAF20}" dt="2021-03-10T22:11:11.464" v="332"/>
          <ac:spMkLst>
            <pc:docMk/>
            <pc:sldMk cId="4124420758" sldId="264"/>
            <ac:spMk id="3" creationId="{402C431E-11AB-4D22-AEC7-F507352D4F1C}"/>
          </ac:spMkLst>
        </pc:spChg>
        <pc:spChg chg="mod">
          <ac:chgData name="Jonas Heubl" userId="d9694dae775d85c6" providerId="LiveId" clId="{C1FFDDDD-9B4B-493D-8157-167C6CDCAF20}" dt="2021-03-10T21:34:53.473" v="188" actId="207"/>
          <ac:spMkLst>
            <pc:docMk/>
            <pc:sldMk cId="4124420758" sldId="264"/>
            <ac:spMk id="12" creationId="{6FC044A7-9583-4B78-81EE-10E39F429FC4}"/>
          </ac:spMkLst>
        </pc:spChg>
        <pc:spChg chg="mod">
          <ac:chgData name="Jonas Heubl" userId="d9694dae775d85c6" providerId="LiveId" clId="{C1FFDDDD-9B4B-493D-8157-167C6CDCAF20}" dt="2021-03-10T21:35:01.765" v="189" actId="207"/>
          <ac:spMkLst>
            <pc:docMk/>
            <pc:sldMk cId="4124420758" sldId="264"/>
            <ac:spMk id="13" creationId="{30EDA97C-96D0-4E02-A947-A43384D04EAC}"/>
          </ac:spMkLst>
        </pc:spChg>
        <pc:spChg chg="mod">
          <ac:chgData name="Jonas Heubl" userId="d9694dae775d85c6" providerId="LiveId" clId="{C1FFDDDD-9B4B-493D-8157-167C6CDCAF20}" dt="2021-03-10T21:35:07.319" v="190" actId="207"/>
          <ac:spMkLst>
            <pc:docMk/>
            <pc:sldMk cId="4124420758" sldId="264"/>
            <ac:spMk id="14" creationId="{6B9B7794-7D7C-4FAA-9E37-94B31906FC06}"/>
          </ac:spMkLst>
        </pc:spChg>
        <pc:cxnChg chg="mod">
          <ac:chgData name="Jonas Heubl" userId="d9694dae775d85c6" providerId="LiveId" clId="{C1FFDDDD-9B4B-493D-8157-167C6CDCAF20}" dt="2021-03-10T22:00:31.414" v="307" actId="14100"/>
          <ac:cxnSpMkLst>
            <pc:docMk/>
            <pc:sldMk cId="4124420758" sldId="264"/>
            <ac:cxnSpMk id="30" creationId="{252EC8CA-7480-4D34-B8D2-19ACF5C4F8EF}"/>
          </ac:cxnSpMkLst>
        </pc:cxnChg>
      </pc:sldChg>
      <pc:sldChg chg="addSp delSp modSp mod modTransition modAnim">
        <pc:chgData name="Jonas Heubl" userId="d9694dae775d85c6" providerId="LiveId" clId="{C1FFDDDD-9B4B-493D-8157-167C6CDCAF20}" dt="2021-03-11T08:15:32.692" v="449"/>
        <pc:sldMkLst>
          <pc:docMk/>
          <pc:sldMk cId="1207697530" sldId="265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1207697530" sldId="265"/>
            <ac:spMk id="2" creationId="{40C3EB92-0DDD-4C3C-BD1C-9B111A7E4DE8}"/>
          </ac:spMkLst>
        </pc:spChg>
        <pc:spChg chg="mod">
          <ac:chgData name="Jonas Heubl" userId="d9694dae775d85c6" providerId="LiveId" clId="{C1FFDDDD-9B4B-493D-8157-167C6CDCAF20}" dt="2021-03-10T22:11:11.464" v="332"/>
          <ac:spMkLst>
            <pc:docMk/>
            <pc:sldMk cId="1207697530" sldId="265"/>
            <ac:spMk id="3" creationId="{19E62BA3-B54C-4697-B0F5-43A3CC152CFD}"/>
          </ac:spMkLst>
        </pc:spChg>
        <pc:spChg chg="mod">
          <ac:chgData name="Jonas Heubl" userId="d9694dae775d85c6" providerId="LiveId" clId="{C1FFDDDD-9B4B-493D-8157-167C6CDCAF20}" dt="2021-03-10T21:50:22.071" v="268" actId="207"/>
          <ac:spMkLst>
            <pc:docMk/>
            <pc:sldMk cId="1207697530" sldId="265"/>
            <ac:spMk id="11" creationId="{4635BB2C-295D-461B-BC16-4CCAB9A43BB1}"/>
          </ac:spMkLst>
        </pc:spChg>
        <pc:spChg chg="mod topLvl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16" creationId="{BF290A40-FC04-424E-8A45-BFD6815C0071}"/>
          </ac:spMkLst>
        </pc:spChg>
        <pc:spChg chg="mod topLvl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18" creationId="{70D29C9B-05F6-484F-BD0E-00FA9BCD4BE9}"/>
          </ac:spMkLst>
        </pc:spChg>
        <pc:spChg chg="mod topLvl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24" creationId="{630E5928-3C7F-4BD5-A9DB-5FE0CAA0C18D}"/>
          </ac:spMkLst>
        </pc:spChg>
        <pc:spChg chg="mod topLvl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25" creationId="{A02E77F0-E575-4AD7-9F4C-95F613FC02CE}"/>
          </ac:spMkLst>
        </pc:spChg>
        <pc:spChg chg="mod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30" creationId="{E36AD054-A8C6-49DE-9497-C18A450322D6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31" creationId="{10B53B94-3AF6-4FD0-B905-CA210E209F58}"/>
          </ac:spMkLst>
        </pc:spChg>
        <pc:spChg chg="mod">
          <ac:chgData name="Jonas Heubl" userId="d9694dae775d85c6" providerId="LiveId" clId="{C1FFDDDD-9B4B-493D-8157-167C6CDCAF20}" dt="2021-03-10T21:45:02.946" v="242" actId="165"/>
          <ac:spMkLst>
            <pc:docMk/>
            <pc:sldMk cId="1207697530" sldId="265"/>
            <ac:spMk id="32" creationId="{5E5EB98A-A201-4225-B907-0D9784D535E3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34" creationId="{F201DC0B-12CC-4894-A65B-D66D41A9332B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35" creationId="{2499079C-206D-4BD6-A4B7-6461DD708842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37" creationId="{27C8F47D-6BB7-4BF8-A1B1-C4ED1B0C1B3C}"/>
          </ac:spMkLst>
        </pc:spChg>
        <pc:spChg chg="mod">
          <ac:chgData name="Jonas Heubl" userId="d9694dae775d85c6" providerId="LiveId" clId="{C1FFDDDD-9B4B-493D-8157-167C6CDCAF20}" dt="2021-03-10T21:50:39.613" v="269" actId="207"/>
          <ac:spMkLst>
            <pc:docMk/>
            <pc:sldMk cId="1207697530" sldId="265"/>
            <ac:spMk id="39" creationId="{369E9835-93D0-40A6-BB40-690BB5A92861}"/>
          </ac:spMkLst>
        </pc:spChg>
        <pc:spChg chg="mod">
          <ac:chgData name="Jonas Heubl" userId="d9694dae775d85c6" providerId="LiveId" clId="{C1FFDDDD-9B4B-493D-8157-167C6CDCAF20}" dt="2021-03-10T21:51:01.932" v="271" actId="208"/>
          <ac:spMkLst>
            <pc:docMk/>
            <pc:sldMk cId="1207697530" sldId="265"/>
            <ac:spMk id="41" creationId="{65336823-E149-434A-943F-6C60AF2CE015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44" creationId="{D36175F2-8FB7-4474-A769-9CCF7A6A34F7}"/>
          </ac:spMkLst>
        </pc:spChg>
        <pc:spChg chg="mod">
          <ac:chgData name="Jonas Heubl" userId="d9694dae775d85c6" providerId="LiveId" clId="{C1FFDDDD-9B4B-493D-8157-167C6CDCAF20}" dt="2021-03-10T21:44:36.828" v="239" actId="571"/>
          <ac:spMkLst>
            <pc:docMk/>
            <pc:sldMk cId="1207697530" sldId="265"/>
            <ac:spMk id="45" creationId="{3BB86A7D-2F4C-47AC-B547-15E52805D6FF}"/>
          </ac:spMkLst>
        </pc:spChg>
        <pc:grpChg chg="del">
          <ac:chgData name="Jonas Heubl" userId="d9694dae775d85c6" providerId="LiveId" clId="{C1FFDDDD-9B4B-493D-8157-167C6CDCAF20}" dt="2021-03-10T21:45:02.946" v="242" actId="165"/>
          <ac:grpSpMkLst>
            <pc:docMk/>
            <pc:sldMk cId="1207697530" sldId="265"/>
            <ac:grpSpMk id="14" creationId="{90B126CA-7713-4738-82D7-2155F17A95C8}"/>
          </ac:grpSpMkLst>
        </pc:grpChg>
        <pc:grpChg chg="mod topLvl">
          <ac:chgData name="Jonas Heubl" userId="d9694dae775d85c6" providerId="LiveId" clId="{C1FFDDDD-9B4B-493D-8157-167C6CDCAF20}" dt="2021-03-10T21:45:02.946" v="242" actId="165"/>
          <ac:grpSpMkLst>
            <pc:docMk/>
            <pc:sldMk cId="1207697530" sldId="265"/>
            <ac:grpSpMk id="15" creationId="{77E5D353-713F-42F8-B170-9A916DCE1529}"/>
          </ac:grpSpMkLst>
        </pc:grpChg>
        <pc:grpChg chg="add del mod">
          <ac:chgData name="Jonas Heubl" userId="d9694dae775d85c6" providerId="LiveId" clId="{C1FFDDDD-9B4B-493D-8157-167C6CDCAF20}" dt="2021-03-10T21:44:49.737" v="241" actId="478"/>
          <ac:grpSpMkLst>
            <pc:docMk/>
            <pc:sldMk cId="1207697530" sldId="265"/>
            <ac:grpSpMk id="26" creationId="{12F5F949-60A2-4145-BC6F-33CDE1FC3223}"/>
          </ac:grpSpMkLst>
        </pc:grpChg>
        <pc:grpChg chg="mod">
          <ac:chgData name="Jonas Heubl" userId="d9694dae775d85c6" providerId="LiveId" clId="{C1FFDDDD-9B4B-493D-8157-167C6CDCAF20}" dt="2021-03-10T21:44:36.828" v="239" actId="571"/>
          <ac:grpSpMkLst>
            <pc:docMk/>
            <pc:sldMk cId="1207697530" sldId="265"/>
            <ac:grpSpMk id="27" creationId="{0D28FF86-B6F6-4F58-9D72-E3B9E4251039}"/>
          </ac:grpSpMkLst>
        </pc:grpChg>
        <pc:cxnChg chg="mod">
          <ac:chgData name="Jonas Heubl" userId="d9694dae775d85c6" providerId="LiveId" clId="{C1FFDDDD-9B4B-493D-8157-167C6CDCAF20}" dt="2021-03-10T21:45:02.946" v="242" actId="165"/>
          <ac:cxnSpMkLst>
            <pc:docMk/>
            <pc:sldMk cId="1207697530" sldId="265"/>
            <ac:cxnSpMk id="28" creationId="{36A54095-89CC-42A7-8AFC-87085C7A4E43}"/>
          </ac:cxnSpMkLst>
        </pc:cxnChg>
        <pc:cxnChg chg="mod">
          <ac:chgData name="Jonas Heubl" userId="d9694dae775d85c6" providerId="LiveId" clId="{C1FFDDDD-9B4B-493D-8157-167C6CDCAF20}" dt="2021-03-10T21:45:02.946" v="242" actId="165"/>
          <ac:cxnSpMkLst>
            <pc:docMk/>
            <pc:sldMk cId="1207697530" sldId="265"/>
            <ac:cxnSpMk id="29" creationId="{CB027F1C-FEA9-4BC9-9300-C4FB6253398B}"/>
          </ac:cxnSpMkLst>
        </pc:cxnChg>
        <pc:cxnChg chg="mod">
          <ac:chgData name="Jonas Heubl" userId="d9694dae775d85c6" providerId="LiveId" clId="{C1FFDDDD-9B4B-493D-8157-167C6CDCAF20}" dt="2021-03-10T21:44:36.828" v="239" actId="571"/>
          <ac:cxnSpMkLst>
            <pc:docMk/>
            <pc:sldMk cId="1207697530" sldId="265"/>
            <ac:cxnSpMk id="42" creationId="{9F364E61-3914-454C-B4F1-AC4D66A57601}"/>
          </ac:cxnSpMkLst>
        </pc:cxnChg>
        <pc:cxnChg chg="mod">
          <ac:chgData name="Jonas Heubl" userId="d9694dae775d85c6" providerId="LiveId" clId="{C1FFDDDD-9B4B-493D-8157-167C6CDCAF20}" dt="2021-03-10T21:44:36.828" v="239" actId="571"/>
          <ac:cxnSpMkLst>
            <pc:docMk/>
            <pc:sldMk cId="1207697530" sldId="265"/>
            <ac:cxnSpMk id="43" creationId="{E429E920-AA9A-44AB-9100-48CDCB47DBD9}"/>
          </ac:cxnSpMkLst>
        </pc:cxnChg>
      </pc:sldChg>
      <pc:sldChg chg="modSp mod modTransition">
        <pc:chgData name="Jonas Heubl" userId="d9694dae775d85c6" providerId="LiveId" clId="{C1FFDDDD-9B4B-493D-8157-167C6CDCAF20}" dt="2021-03-11T08:15:32.692" v="449"/>
        <pc:sldMkLst>
          <pc:docMk/>
          <pc:sldMk cId="558722192" sldId="266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558722192" sldId="266"/>
            <ac:spMk id="2" creationId="{A752D605-B3BB-4212-B047-70FA372E8E80}"/>
          </ac:spMkLst>
        </pc:spChg>
        <pc:spChg chg="mod">
          <ac:chgData name="Jonas Heubl" userId="d9694dae775d85c6" providerId="LiveId" clId="{C1FFDDDD-9B4B-493D-8157-167C6CDCAF20}" dt="2021-03-10T21:48:17.758" v="257" actId="207"/>
          <ac:spMkLst>
            <pc:docMk/>
            <pc:sldMk cId="558722192" sldId="266"/>
            <ac:spMk id="11" creationId="{7C2818AD-CE34-4122-B158-449CFC13B3E3}"/>
          </ac:spMkLst>
        </pc:spChg>
        <pc:spChg chg="mod">
          <ac:chgData name="Jonas Heubl" userId="d9694dae775d85c6" providerId="LiveId" clId="{C1FFDDDD-9B4B-493D-8157-167C6CDCAF20}" dt="2021-03-10T21:48:23.432" v="258" actId="207"/>
          <ac:spMkLst>
            <pc:docMk/>
            <pc:sldMk cId="558722192" sldId="266"/>
            <ac:spMk id="12" creationId="{571225D8-9D4D-4AB6-B4E2-F5E69D6A4AA3}"/>
          </ac:spMkLst>
        </pc:spChg>
        <pc:spChg chg="mod">
          <ac:chgData name="Jonas Heubl" userId="d9694dae775d85c6" providerId="LiveId" clId="{C1FFDDDD-9B4B-493D-8157-167C6CDCAF20}" dt="2021-03-10T21:48:34.512" v="260" actId="207"/>
          <ac:spMkLst>
            <pc:docMk/>
            <pc:sldMk cId="558722192" sldId="266"/>
            <ac:spMk id="13" creationId="{CFE243C3-766E-4E8E-97A3-58B0A2155271}"/>
          </ac:spMkLst>
        </pc:spChg>
        <pc:spChg chg="mod">
          <ac:chgData name="Jonas Heubl" userId="d9694dae775d85c6" providerId="LiveId" clId="{C1FFDDDD-9B4B-493D-8157-167C6CDCAF20}" dt="2021-03-10T21:48:28.087" v="259" actId="207"/>
          <ac:spMkLst>
            <pc:docMk/>
            <pc:sldMk cId="558722192" sldId="266"/>
            <ac:spMk id="33" creationId="{17CAA704-F287-4DE5-9918-51D04A293326}"/>
          </ac:spMkLst>
        </pc:spChg>
        <pc:spChg chg="mod">
          <ac:chgData name="Jonas Heubl" userId="d9694dae775d85c6" providerId="LiveId" clId="{C1FFDDDD-9B4B-493D-8157-167C6CDCAF20}" dt="2021-03-10T21:49:14.341" v="263" actId="208"/>
          <ac:spMkLst>
            <pc:docMk/>
            <pc:sldMk cId="558722192" sldId="266"/>
            <ac:spMk id="34" creationId="{A7285CF4-BC41-434B-B740-6C02CC620124}"/>
          </ac:spMkLst>
        </pc:spChg>
        <pc:cxnChg chg="mod">
          <ac:chgData name="Jonas Heubl" userId="d9694dae775d85c6" providerId="LiveId" clId="{C1FFDDDD-9B4B-493D-8157-167C6CDCAF20}" dt="2021-03-10T22:00:16.022" v="306" actId="14100"/>
          <ac:cxnSpMkLst>
            <pc:docMk/>
            <pc:sldMk cId="558722192" sldId="266"/>
            <ac:cxnSpMk id="16" creationId="{F77935C6-D8EC-4841-A9DC-8CD7949BD5DF}"/>
          </ac:cxnSpMkLst>
        </pc:cxnChg>
      </pc:sldChg>
      <pc:sldChg chg="addSp delSp modSp mod modTransition">
        <pc:chgData name="Jonas Heubl" userId="d9694dae775d85c6" providerId="LiveId" clId="{C1FFDDDD-9B4B-493D-8157-167C6CDCAF20}" dt="2021-03-11T08:15:32.692" v="449"/>
        <pc:sldMkLst>
          <pc:docMk/>
          <pc:sldMk cId="452365123" sldId="267"/>
        </pc:sldMkLst>
        <pc:spChg chg="mod">
          <ac:chgData name="Jonas Heubl" userId="d9694dae775d85c6" providerId="LiveId" clId="{C1FFDDDD-9B4B-493D-8157-167C6CDCAF20}" dt="2021-03-10T22:11:11.464" v="332"/>
          <ac:spMkLst>
            <pc:docMk/>
            <pc:sldMk cId="452365123" sldId="267"/>
            <ac:spMk id="2" creationId="{2E7854A8-3086-49B6-9180-122FD6954717}"/>
          </ac:spMkLst>
        </pc:spChg>
        <pc:spChg chg="del">
          <ac:chgData name="Jonas Heubl" userId="d9694dae775d85c6" providerId="LiveId" clId="{C1FFDDDD-9B4B-493D-8157-167C6CDCAF20}" dt="2021-03-10T21:51:50.985" v="272" actId="478"/>
          <ac:spMkLst>
            <pc:docMk/>
            <pc:sldMk cId="452365123" sldId="267"/>
            <ac:spMk id="3" creationId="{70ADB233-4943-4DC9-975D-08688241AEE3}"/>
          </ac:spMkLst>
        </pc:spChg>
        <pc:spChg chg="mod">
          <ac:chgData name="Jonas Heubl" userId="d9694dae775d85c6" providerId="LiveId" clId="{C1FFDDDD-9B4B-493D-8157-167C6CDCAF20}" dt="2021-03-10T21:49:35.723" v="264" actId="207"/>
          <ac:spMkLst>
            <pc:docMk/>
            <pc:sldMk cId="452365123" sldId="267"/>
            <ac:spMk id="11" creationId="{898682A0-7661-4704-90DB-DC333D6F90B0}"/>
          </ac:spMkLst>
        </pc:spChg>
        <pc:spChg chg="mod">
          <ac:chgData name="Jonas Heubl" userId="d9694dae775d85c6" providerId="LiveId" clId="{C1FFDDDD-9B4B-493D-8157-167C6CDCAF20}" dt="2021-03-10T21:49:41.725" v="265" actId="207"/>
          <ac:spMkLst>
            <pc:docMk/>
            <pc:sldMk cId="452365123" sldId="267"/>
            <ac:spMk id="12" creationId="{612B60B3-3621-46D8-A6F6-D993569B152A}"/>
          </ac:spMkLst>
        </pc:spChg>
        <pc:spChg chg="mod">
          <ac:chgData name="Jonas Heubl" userId="d9694dae775d85c6" providerId="LiveId" clId="{C1FFDDDD-9B4B-493D-8157-167C6CDCAF20}" dt="2021-03-10T21:49:47.025" v="266" actId="207"/>
          <ac:spMkLst>
            <pc:docMk/>
            <pc:sldMk cId="452365123" sldId="267"/>
            <ac:spMk id="13" creationId="{E970A5D5-4AD7-4F18-8315-670CE2564651}"/>
          </ac:spMkLst>
        </pc:spChg>
        <pc:spChg chg="add del mod">
          <ac:chgData name="Jonas Heubl" userId="d9694dae775d85c6" providerId="LiveId" clId="{C1FFDDDD-9B4B-493D-8157-167C6CDCAF20}" dt="2021-03-10T21:51:58.597" v="274" actId="478"/>
          <ac:spMkLst>
            <pc:docMk/>
            <pc:sldMk cId="452365123" sldId="267"/>
            <ac:spMk id="32" creationId="{CA25ED23-7991-4DAD-B703-8AE4B123919F}"/>
          </ac:spMkLst>
        </pc:spChg>
        <pc:spChg chg="mod">
          <ac:chgData name="Jonas Heubl" userId="d9694dae775d85c6" providerId="LiveId" clId="{C1FFDDDD-9B4B-493D-8157-167C6CDCAF20}" dt="2021-03-10T21:50:07.881" v="267" actId="208"/>
          <ac:spMkLst>
            <pc:docMk/>
            <pc:sldMk cId="452365123" sldId="267"/>
            <ac:spMk id="34" creationId="{64807289-3B52-4C8E-864D-E7F50C8FC099}"/>
          </ac:spMkLst>
        </pc:spChg>
        <pc:spChg chg="add mod">
          <ac:chgData name="Jonas Heubl" userId="d9694dae775d85c6" providerId="LiveId" clId="{C1FFDDDD-9B4B-493D-8157-167C6CDCAF20}" dt="2021-03-10T21:59:00.196" v="304" actId="1076"/>
          <ac:spMkLst>
            <pc:docMk/>
            <pc:sldMk cId="452365123" sldId="267"/>
            <ac:spMk id="37" creationId="{52919A2F-BF36-4F7E-839E-2B44DA74DEF2}"/>
          </ac:spMkLst>
        </pc:spChg>
        <pc:cxnChg chg="mod">
          <ac:chgData name="Jonas Heubl" userId="d9694dae775d85c6" providerId="LiveId" clId="{C1FFDDDD-9B4B-493D-8157-167C6CDCAF20}" dt="2021-03-10T21:58:55.140" v="302" actId="14100"/>
          <ac:cxnSpMkLst>
            <pc:docMk/>
            <pc:sldMk cId="452365123" sldId="267"/>
            <ac:cxnSpMk id="16" creationId="{65B6BAA7-C376-438B-8468-C5FFDAB814FC}"/>
          </ac:cxnSpMkLst>
        </pc:cxnChg>
      </pc:sldChg>
      <pc:sldMasterChg chg="addSp delSp modSp mod setBg modSldLayout">
        <pc:chgData name="Jonas Heubl" userId="d9694dae775d85c6" providerId="LiveId" clId="{C1FFDDDD-9B4B-493D-8157-167C6CDCAF20}" dt="2021-03-16T21:44:33.186" v="457"/>
        <pc:sldMasterMkLst>
          <pc:docMk/>
          <pc:sldMasterMk cId="4204862911" sldId="2147483837"/>
        </pc:sldMasterMkLst>
        <pc:picChg chg="add del mod ord modCrop">
          <ac:chgData name="Jonas Heubl" userId="d9694dae775d85c6" providerId="LiveId" clId="{C1FFDDDD-9B4B-493D-8157-167C6CDCAF20}" dt="2021-03-10T22:13:51.486" v="407" actId="21"/>
          <ac:picMkLst>
            <pc:docMk/>
            <pc:sldMasterMk cId="4204862911" sldId="2147483837"/>
            <ac:picMk id="8" creationId="{42FBD6A1-2952-4DD9-B765-E75D8054368B}"/>
          </ac:picMkLst>
        </pc:picChg>
        <pc:picChg chg="add del mod">
          <ac:chgData name="Jonas Heubl" userId="d9694dae775d85c6" providerId="LiveId" clId="{C1FFDDDD-9B4B-493D-8157-167C6CDCAF20}" dt="2021-03-10T22:16:58.932" v="432" actId="21"/>
          <ac:picMkLst>
            <pc:docMk/>
            <pc:sldMasterMk cId="4204862911" sldId="2147483837"/>
            <ac:picMk id="10" creationId="{249E7CBB-34B7-41F7-A338-F14027FA144F}"/>
          </ac:picMkLst>
        </pc:picChg>
        <pc:picChg chg="add del mod">
          <ac:chgData name="Jonas Heubl" userId="d9694dae775d85c6" providerId="LiveId" clId="{C1FFDDDD-9B4B-493D-8157-167C6CDCAF20}" dt="2021-03-10T22:16:15.529" v="420"/>
          <ac:picMkLst>
            <pc:docMk/>
            <pc:sldMasterMk cId="4204862911" sldId="2147483837"/>
            <ac:picMk id="14" creationId="{5481DA30-FD80-4E78-9078-5F69FEF6276B}"/>
          </ac:picMkLst>
        </pc:picChg>
        <pc:picChg chg="add mod ord">
          <ac:chgData name="Jonas Heubl" userId="d9694dae775d85c6" providerId="LiveId" clId="{C1FFDDDD-9B4B-493D-8157-167C6CDCAF20}" dt="2021-03-16T21:44:33.186" v="457"/>
          <ac:picMkLst>
            <pc:docMk/>
            <pc:sldMasterMk cId="4204862911" sldId="2147483837"/>
            <ac:picMk id="15" creationId="{C5457C0A-ADFE-4787-BE2C-09B3A760E19F}"/>
          </ac:picMkLst>
        </pc:picChg>
        <pc:cxnChg chg="del">
          <ac:chgData name="Jonas Heubl" userId="d9694dae775d85c6" providerId="LiveId" clId="{C1FFDDDD-9B4B-493D-8157-167C6CDCAF20}" dt="2021-03-10T22:11:45.622" v="337" actId="478"/>
          <ac:cxnSpMkLst>
            <pc:docMk/>
            <pc:sldMasterMk cId="4204862911" sldId="2147483837"/>
            <ac:cxnSpMk id="11" creationId="{B39C0251-68F2-4BF4-9EFB-D631E8CEE44A}"/>
          </ac:cxnSpMkLst>
        </pc:cxnChg>
        <pc:cxnChg chg="del">
          <ac:chgData name="Jonas Heubl" userId="d9694dae775d85c6" providerId="LiveId" clId="{C1FFDDDD-9B4B-493D-8157-167C6CDCAF20}" dt="2021-03-10T22:11:47.755" v="338" actId="478"/>
          <ac:cxnSpMkLst>
            <pc:docMk/>
            <pc:sldMasterMk cId="4204862911" sldId="2147483837"/>
            <ac:cxnSpMk id="12" creationId="{A5F41B44-927A-476D-BE75-E92BB5014435}"/>
          </ac:cxnSpMkLst>
        </pc:cxnChg>
        <pc:cxnChg chg="del">
          <ac:chgData name="Jonas Heubl" userId="d9694dae775d85c6" providerId="LiveId" clId="{C1FFDDDD-9B4B-493D-8157-167C6CDCAF20}" dt="2021-03-10T22:11:43.662" v="336" actId="478"/>
          <ac:cxnSpMkLst>
            <pc:docMk/>
            <pc:sldMasterMk cId="4204862911" sldId="2147483837"/>
            <ac:cxnSpMk id="13" creationId="{837D8B63-CFC9-4A9E-A619-BB348FE017C9}"/>
          </ac:cxnSpMkLst>
        </pc:cxnChg>
        <pc:sldLayoutChg chg="addSp delSp modSp mod">
          <pc:chgData name="Jonas Heubl" userId="d9694dae775d85c6" providerId="LiveId" clId="{C1FFDDDD-9B4B-493D-8157-167C6CDCAF20}" dt="2021-03-10T22:17:46.859" v="437" actId="478"/>
          <pc:sldLayoutMkLst>
            <pc:docMk/>
            <pc:sldMasterMk cId="4204862911" sldId="2147483837"/>
            <pc:sldLayoutMk cId="3679047243" sldId="2147483838"/>
          </pc:sldLayoutMkLst>
          <pc:picChg chg="add del mod">
            <ac:chgData name="Jonas Heubl" userId="d9694dae775d85c6" providerId="LiveId" clId="{C1FFDDDD-9B4B-493D-8157-167C6CDCAF20}" dt="2021-03-10T22:17:46.859" v="437" actId="478"/>
            <ac:picMkLst>
              <pc:docMk/>
              <pc:sldMasterMk cId="4204862911" sldId="2147483837"/>
              <pc:sldLayoutMk cId="3679047243" sldId="2147483838"/>
              <ac:picMk id="7" creationId="{31C18AB3-B595-4AA3-95E7-B07323E777AF}"/>
            </ac:picMkLst>
          </pc:picChg>
        </pc:sldLayoutChg>
        <pc:sldLayoutChg chg="setBg">
          <pc:chgData name="Jonas Heubl" userId="d9694dae775d85c6" providerId="LiveId" clId="{C1FFDDDD-9B4B-493D-8157-167C6CDCAF20}" dt="2021-03-10T22:11:33.140" v="334"/>
          <pc:sldLayoutMkLst>
            <pc:docMk/>
            <pc:sldMasterMk cId="4204862911" sldId="2147483837"/>
            <pc:sldLayoutMk cId="227508958" sldId="214748383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="" xmlns:a16="http://schemas.microsoft.com/office/drawing/2014/main" id="{CA229DDC-DBEA-4CFC-939E-15B4AAD000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9E952BA6-9E4D-4501-97E0-EBAFE20A1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E3AC1-6B15-475A-8EF2-82AC5C3DA15A}" type="datetimeFigureOut">
              <a:rPr lang="de-DE" smtClean="0"/>
              <a:t>26.01.2025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7F8AC313-6CD7-4BF5-B5F1-8F6ECDFCB3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296C09B1-6A42-48F8-9CF2-B2140157BE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6DF2B-E560-4779-BCD7-D082B03EDA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139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97685-9B3E-4805-A220-484D034FF4EB}" type="datetimeFigureOut">
              <a:rPr lang="de-DE" smtClean="0"/>
              <a:t>26.01.2025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90BB2-EC69-4981-976A-85B64E4BCD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00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90BB2-EC69-4981-976A-85B64E4BCD86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438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0702AE4-50A9-4FE9-91F4-0728C19BE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A7AEEEC6-335F-4403-8794-0ECD6A06C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BC5B749D-4758-496B-983E-D519DF37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1/26/2025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9407EDF6-BC60-4935-AD61-8EE1CCA6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ABD38855-4597-42A7-A5B0-B6A1C2698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04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282A6FC-36DB-4C11-802E-49D5BA30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7DF1C0A1-4DFC-4925-85AD-051B432AF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3C05F930-2DF6-4437-AE61-2E599261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AE9ADEA-B78F-430E-B313-53BBE336D12E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0DFE7C7F-9CF9-44BC-A314-3095A3E34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A769056-4CC5-44D0-A5C4-D395B375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93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="" xmlns:a16="http://schemas.microsoft.com/office/drawing/2014/main" id="{FAAB9DC1-A35B-4B2F-AE51-579C1AEF4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DBBDA0E3-A7AD-415D-BEBE-AD2EABCD85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AA868D28-E4C5-4006-9715-0910DE22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61BE6A-6189-4208-B1B4-B5EAD7475A85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A88243CF-24F8-43DC-A823-2E7A22117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B1C1873A-7FE2-4657-B0AD-29DB73C5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01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5A84C64-536D-4949-B4CA-E445A3244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828F8571-FF47-4574-A96C-9CBCEABFC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E02901E2-F1BF-4CDB-93DB-D0154F516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C982B02D-24C7-4FB8-8C85-A8C6A05A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932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68EA81B-893F-4A04-929D-43F4CD097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F986BA6-A398-4673-81D0-C4FE602F8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43F03E7A-FA30-4DD2-B986-CB1CD605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FC7E186-94BE-487C-8B0A-E448B729DE8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20D2AA63-53D8-4677-B001-CDC9DD4F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090B6F79-14C5-4195-9BEA-FFBFA4C5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50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2491337-6DC7-4938-B7FA-2FE961EF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82535D3C-55D8-463E-8661-D1CF257B9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3B541829-3842-4B07-971F-AFACD4A8B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F5A8B333-0B8F-422C-9A7B-4096F026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0C355577-3C82-4A7C-AA63-B0B5CBC5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82283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8E0D422-09A7-424F-949B-2170F976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BEC2D744-09E5-496C-AFAE-D72B5C579B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7EC117A8-89EA-4BC5-9E0C-3C93CC01F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48E64810-85B8-4C2A-BB19-D22D7779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FBD58A-9573-4A90-A745-B03809EF5A0A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838DE1A5-572F-43DD-A9A8-769ED3B9A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0391F33E-93B2-462C-860E-5458C75C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11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B04C3A2-3F87-41E3-8509-9DEC0A274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9C147497-3839-49E9-8877-2C8098EED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45B2FB55-1CED-4A85-B98C-DDA0FA22C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81FBCA10-F1EA-4236-8A9B-590396D7B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BCE966CE-CD3D-4B71-ADEF-70056DB81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67E54BB4-0532-4363-BABA-23B7EF535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E246169B-1C60-4A9E-AB72-3B3BF820E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AA3ACA58-33E7-45E3-BF21-6514EE26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1449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09DDDD6-1308-4740-8606-0E45C5830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27D88038-A0A1-41DC-93EA-4BBF952B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D7783D2-F986-40E7-B256-52961A5F5F28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976E4636-A23F-4EDD-82FC-5B7E16F67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12AECA38-70B6-4E93-93AD-73B367C08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031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64647E83-B803-48D1-8815-752A830B6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AC127DE-B019-4B90-AEA0-262FC2B59A3A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794EA36B-14BD-4EC5-8069-AE016C00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2D19B160-CA12-4A4C-B626-1D4686E5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799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ABC39B0-96C9-4DA3-99D9-54E361BE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B8A1B8B-77BA-4B41-AB06-DFAA12F5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20D3045C-1E2A-4C55-B608-EFEAFD0E5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45441396-9A0A-4C8F-8EFE-D7CE3CDC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CD2F2415-71F0-4374-A91F-08A918A39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2CE1D641-DC36-4024-9371-F7B9BA4F6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0278660"/>
      </p:ext>
    </p:extLst>
  </p:cSld>
  <p:clrMapOvr>
    <a:masterClrMapping/>
  </p:clrMapOvr>
  <p:hf sldNum="0" hdr="0" ftr="0" dt="0"/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48B6D6D-7521-4FEE-8321-57F26EBB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="" xmlns:a16="http://schemas.microsoft.com/office/drawing/2014/main" id="{971E317D-0320-400F-AD19-254D7128C1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ABE37C7C-07AF-44E7-A52C-5F39EA187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0AB76F3A-6263-4CA9-8B37-78FDA0CCA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6A062EA9-FE0A-4EF0-941E-77C20A18E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721E795D-F60D-41D0-9CDA-1EF6C53C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668641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="" xmlns:a16="http://schemas.microsoft.com/office/drawing/2014/main" id="{C5457C0A-ADFE-4787-BE2C-09B3A760E19F}"/>
              </a:ext>
            </a:extLst>
          </p:cNvPr>
          <p:cNvPicPr>
            <a:picLocks/>
          </p:cNvPicPr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449" r="23786"/>
          <a:stretch/>
        </p:blipFill>
        <p:spPr>
          <a:xfrm>
            <a:off x="-8383" y="0"/>
            <a:ext cx="12192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="" xmlns:a16="http://schemas.microsoft.com/office/drawing/2014/main" id="{F5DD3689-ED75-486C-8627-6461C60AD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061B1B87-86E8-4DF5-9B4B-47FE27056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D839FC4C-FA3E-4AFD-B097-2FC3F3D426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319DDE-CF78-45AB-B885-72D96434AFE9}" type="datetime1">
              <a:rPr lang="de-DE" smtClean="0"/>
              <a:t>26.01.2025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5A548F55-64D7-4007-8674-C90580423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44FF9299-0007-408D-9337-97ADDA955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486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10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7" Type="http://schemas.openxmlformats.org/officeDocument/2006/relationships/image" Target="../media/image6.png"/><Relationship Id="rId2" Type="http://schemas.microsoft.com/office/2007/relationships/media" Target="../media/media12.wav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2" Type="http://schemas.microsoft.com/office/2007/relationships/media" Target="../media/media14.wav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wav"/><Relationship Id="rId2" Type="http://schemas.microsoft.com/office/2007/relationships/media" Target="../media/media15.wav"/><Relationship Id="rId1" Type="http://schemas.openxmlformats.org/officeDocument/2006/relationships/tags" Target="../tags/tag1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wav"/><Relationship Id="rId2" Type="http://schemas.microsoft.com/office/2007/relationships/media" Target="../media/media16.wav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2" Type="http://schemas.microsoft.com/office/2007/relationships/media" Target="../media/media17.wav"/><Relationship Id="rId1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3.png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8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="" xmlns:a16="http://schemas.microsoft.com/office/drawing/2014/main" id="{92C1943F-A608-464E-ADB8-8FA9143DB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Impulse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="" xmlns:a16="http://schemas.microsoft.com/office/drawing/2014/main" id="{35901537-88C7-44D2-AA89-7EE3EB57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5306"/>
            <a:ext cx="5257800" cy="1613692"/>
          </a:xfrm>
        </p:spPr>
        <p:txBody>
          <a:bodyPr/>
          <a:lstStyle/>
          <a:p>
            <a:r>
              <a:rPr lang="de-DE" dirty="0"/>
              <a:t>Eingangssignale empfangen</a:t>
            </a:r>
          </a:p>
          <a:p>
            <a:r>
              <a:rPr lang="de-DE" dirty="0"/>
              <a:t>Verbindung zwischen den Polen</a:t>
            </a:r>
          </a:p>
          <a:p>
            <a:r>
              <a:rPr lang="de-DE" dirty="0"/>
              <a:t>Ausgangssignale senden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Inhaltsplatzhalter 4">
            <a:extLst>
              <a:ext uri="{FF2B5EF4-FFF2-40B4-BE49-F238E27FC236}">
                <a16:creationId xmlns="" xmlns:a16="http://schemas.microsoft.com/office/drawing/2014/main" id="{168FA5AC-11BA-46D6-81BD-C062DA4F8C90}"/>
              </a:ext>
            </a:extLst>
          </p:cNvPr>
          <p:cNvSpPr txBox="1">
            <a:spLocks/>
          </p:cNvSpPr>
          <p:nvPr/>
        </p:nvSpPr>
        <p:spPr>
          <a:xfrm>
            <a:off x="6096000" y="3429000"/>
            <a:ext cx="5257800" cy="2737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latin typeface="Bahnschrift" panose="020B0502040204020203" pitchFamily="34" charset="0"/>
            </a:endParaRPr>
          </a:p>
        </p:txBody>
      </p:sp>
      <p:sp>
        <p:nvSpPr>
          <p:cNvPr id="8" name="Inhaltsplatzhalter 4">
            <a:extLst>
              <a:ext uri="{FF2B5EF4-FFF2-40B4-BE49-F238E27FC236}">
                <a16:creationId xmlns="" xmlns:a16="http://schemas.microsoft.com/office/drawing/2014/main" id="{137438BB-B6F0-4568-973F-6DEA404CED49}"/>
              </a:ext>
            </a:extLst>
          </p:cNvPr>
          <p:cNvSpPr txBox="1">
            <a:spLocks/>
          </p:cNvSpPr>
          <p:nvPr/>
        </p:nvSpPr>
        <p:spPr>
          <a:xfrm>
            <a:off x="3467100" y="3543298"/>
            <a:ext cx="5257800" cy="3328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Stromkreis geschlossen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Strom und Spannung</a:t>
            </a:r>
          </a:p>
          <a:p>
            <a:r>
              <a:rPr lang="de-DE" dirty="0"/>
              <a:t>Stromkreis unterbrochen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kein Strom und keine Spannung</a:t>
            </a:r>
          </a:p>
        </p:txBody>
      </p:sp>
      <p:sp>
        <p:nvSpPr>
          <p:cNvPr id="9" name="Gewitterblitz 8">
            <a:extLst>
              <a:ext uri="{FF2B5EF4-FFF2-40B4-BE49-F238E27FC236}">
                <a16:creationId xmlns="" xmlns:a16="http://schemas.microsoft.com/office/drawing/2014/main" id="{1E99FF1D-1004-4C1F-82CC-C05886673052}"/>
              </a:ext>
            </a:extLst>
          </p:cNvPr>
          <p:cNvSpPr/>
          <p:nvPr/>
        </p:nvSpPr>
        <p:spPr>
          <a:xfrm rot="3112565">
            <a:off x="5268476" y="3971402"/>
            <a:ext cx="451629" cy="653322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DEE259CB-E06A-44AF-AE3D-B5793BBD28F8}"/>
              </a:ext>
            </a:extLst>
          </p:cNvPr>
          <p:cNvSpPr txBox="1"/>
          <p:nvPr/>
        </p:nvSpPr>
        <p:spPr>
          <a:xfrm>
            <a:off x="6095999" y="2030904"/>
            <a:ext cx="5257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/>
              <a:t>Signale = Impulse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/>
              <a:t>Signalwandler</a:t>
            </a:r>
          </a:p>
          <a:p>
            <a:endParaRPr lang="de-DE" dirty="0"/>
          </a:p>
        </p:txBody>
      </p:sp>
      <p:sp>
        <p:nvSpPr>
          <p:cNvPr id="23" name="Geschweifte Klammer rechts 22">
            <a:extLst>
              <a:ext uri="{FF2B5EF4-FFF2-40B4-BE49-F238E27FC236}">
                <a16:creationId xmlns="" xmlns:a16="http://schemas.microsoft.com/office/drawing/2014/main" id="{61D3EDBD-5CF7-4F49-BDA9-2849A76BAF67}"/>
              </a:ext>
            </a:extLst>
          </p:cNvPr>
          <p:cNvSpPr/>
          <p:nvPr/>
        </p:nvSpPr>
        <p:spPr>
          <a:xfrm>
            <a:off x="5986462" y="1815304"/>
            <a:ext cx="219075" cy="1508919"/>
          </a:xfrm>
          <a:prstGeom prst="rightBrac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7" name="Gruppieren 26">
            <a:extLst>
              <a:ext uri="{FF2B5EF4-FFF2-40B4-BE49-F238E27FC236}">
                <a16:creationId xmlns="" xmlns:a16="http://schemas.microsoft.com/office/drawing/2014/main" id="{5AB984B6-F113-429C-8F13-D6E5A94CB343}"/>
              </a:ext>
            </a:extLst>
          </p:cNvPr>
          <p:cNvGrpSpPr/>
          <p:nvPr/>
        </p:nvGrpSpPr>
        <p:grpSpPr>
          <a:xfrm>
            <a:off x="5049441" y="5589240"/>
            <a:ext cx="889697" cy="461991"/>
            <a:chOff x="5060167" y="5743506"/>
            <a:chExt cx="889697" cy="461991"/>
          </a:xfrm>
        </p:grpSpPr>
        <p:sp>
          <p:nvSpPr>
            <p:cNvPr id="10" name="Gewitterblitz 9">
              <a:extLst>
                <a:ext uri="{FF2B5EF4-FFF2-40B4-BE49-F238E27FC236}">
                  <a16:creationId xmlns="" xmlns:a16="http://schemas.microsoft.com/office/drawing/2014/main" id="{872FE005-EDCA-4E98-B2A7-8684F69EA4A9}"/>
                </a:ext>
              </a:extLst>
            </p:cNvPr>
            <p:cNvSpPr/>
            <p:nvPr/>
          </p:nvSpPr>
          <p:spPr>
            <a:xfrm rot="3112565">
              <a:off x="5263294" y="5654444"/>
              <a:ext cx="461991" cy="640116"/>
            </a:xfrm>
            <a:prstGeom prst="lightningBol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="" xmlns:a16="http://schemas.microsoft.com/office/drawing/2014/main" id="{5229471B-E1DF-4A0F-B59F-7200F3C983BE}"/>
                </a:ext>
              </a:extLst>
            </p:cNvPr>
            <p:cNvSpPr/>
            <p:nvPr/>
          </p:nvSpPr>
          <p:spPr>
            <a:xfrm rot="7383140">
              <a:off x="5482156" y="5530441"/>
              <a:ext cx="45719" cy="889697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36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731">
        <p14:conveyor dir="l"/>
      </p:transition>
    </mc:Choice>
    <mc:Fallback xmlns="">
      <p:transition spd="slow" advTm="337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  <p:bldP spid="22" grpId="0"/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752D605-B3BB-4212-B047-70FA372E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NAND-Verknüpfung (NOT-AND)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="" xmlns:a16="http://schemas.microsoft.com/office/drawing/2014/main" id="{444C90BC-C9E3-4C33-9CBD-010895CBAB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5050679"/>
              </a:xfrm>
            </p:spPr>
            <p:txBody>
              <a:bodyPr>
                <a:normAutofit/>
              </a:bodyPr>
              <a:lstStyle/>
              <a:p>
                <a:r>
                  <a:rPr lang="de-DE" dirty="0"/>
                  <a:t>(= Negation-Konjunktion)</a:t>
                </a:r>
              </a:p>
              <a:p>
                <a:r>
                  <a:rPr lang="de-DE" u="sng" dirty="0"/>
                  <a:t>Alle</a:t>
                </a:r>
                <a:r>
                  <a:rPr lang="de-DE" dirty="0"/>
                  <a:t> Eingänge </a:t>
                </a:r>
              </a:p>
              <a:p>
                <a:r>
                  <a:rPr lang="de-DE" dirty="0"/>
                  <a:t>Impuls wird umgekehrt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r>
                  <a:rPr lang="de-DE" dirty="0"/>
                  <a:t>Drei Eingänge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2×2=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/>
                  <a:t>Vier Eingänge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×2×2×2 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</m:t>
                    </m:r>
                  </m:oMath>
                </a14:m>
                <a:endParaRPr lang="de-DE" b="0" dirty="0">
                  <a:ea typeface="Cambria Math" panose="02040503050406030204" pitchFamily="18" charset="0"/>
                </a:endParaRPr>
              </a:p>
              <a:p>
                <a:r>
                  <a:rPr lang="de-DE" dirty="0"/>
                  <a:t>…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44C90BC-C9E3-4C33-9CBD-010895CBAB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5050679"/>
              </a:xfrm>
              <a:blipFill>
                <a:blip r:embed="rId5"/>
                <a:stretch>
                  <a:fillRect l="-1043" t="-193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7FB20F93-B5B7-4C03-A1F4-FD73C73478B0}"/>
              </a:ext>
            </a:extLst>
          </p:cNvPr>
          <p:cNvSpPr txBox="1"/>
          <p:nvPr/>
        </p:nvSpPr>
        <p:spPr>
          <a:xfrm>
            <a:off x="6951849" y="2699160"/>
            <a:ext cx="748616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de-DE" sz="7200" dirty="0">
                <a:latin typeface="+mj-lt"/>
              </a:rPr>
              <a:t>&amp;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="" xmlns:a16="http://schemas.microsoft.com/office/drawing/2014/main" id="{8D0E642A-B342-4796-8862-EC4A08F20559}"/>
              </a:ext>
            </a:extLst>
          </p:cNvPr>
          <p:cNvCxnSpPr>
            <a:cxnSpLocks/>
          </p:cNvCxnSpPr>
          <p:nvPr/>
        </p:nvCxnSpPr>
        <p:spPr>
          <a:xfrm>
            <a:off x="6390261" y="2933743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="" xmlns:a16="http://schemas.microsoft.com/office/drawing/2014/main" id="{ACF06305-27B1-4B90-8495-E4321E4CFA25}"/>
              </a:ext>
            </a:extLst>
          </p:cNvPr>
          <p:cNvCxnSpPr>
            <a:cxnSpLocks/>
          </p:cNvCxnSpPr>
          <p:nvPr/>
        </p:nvCxnSpPr>
        <p:spPr>
          <a:xfrm>
            <a:off x="6390261" y="365084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="" xmlns:a16="http://schemas.microsoft.com/office/drawing/2014/main" id="{1924966A-0526-4551-A4D1-FE2E234DED5E}"/>
              </a:ext>
            </a:extLst>
          </p:cNvPr>
          <p:cNvCxnSpPr>
            <a:cxnSpLocks/>
          </p:cNvCxnSpPr>
          <p:nvPr/>
        </p:nvCxnSpPr>
        <p:spPr>
          <a:xfrm>
            <a:off x="7848687" y="3248980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ACA9BC2B-4D61-4616-BF47-05F26CD66791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1DD35B8-12AD-42D9-AC56-BC7FCBCC6A35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18F34674-5D28-4F34-BEC3-EE0E0F076622}"/>
              </a:ext>
            </a:extLst>
          </p:cNvPr>
          <p:cNvSpPr txBox="1"/>
          <p:nvPr/>
        </p:nvSpPr>
        <p:spPr>
          <a:xfrm>
            <a:off x="8378746" y="279748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7C2818AD-CE34-4122-B158-449CFC13B3E3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571225D8-9D4D-4AB6-B4E2-F5E69D6A4AA3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CFE243C3-766E-4E8E-97A3-58B0A2155271}"/>
              </a:ext>
            </a:extLst>
          </p:cNvPr>
          <p:cNvSpPr txBox="1"/>
          <p:nvPr/>
        </p:nvSpPr>
        <p:spPr>
          <a:xfrm>
            <a:off x="8406392" y="2794065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="" xmlns:a16="http://schemas.microsoft.com/office/drawing/2014/main" id="{D19BDFF9-7830-40D5-8DDC-1BF8944081DA}"/>
              </a:ext>
            </a:extLst>
          </p:cNvPr>
          <p:cNvGrpSpPr/>
          <p:nvPr/>
        </p:nvGrpSpPr>
        <p:grpSpPr>
          <a:xfrm>
            <a:off x="9830765" y="2143409"/>
            <a:ext cx="1790700" cy="2545731"/>
            <a:chOff x="6724325" y="4453477"/>
            <a:chExt cx="1790700" cy="2545731"/>
          </a:xfrm>
        </p:grpSpPr>
        <p:cxnSp>
          <p:nvCxnSpPr>
            <p:cNvPr id="15" name="Gerader Verbinder 14">
              <a:extLst>
                <a:ext uri="{FF2B5EF4-FFF2-40B4-BE49-F238E27FC236}">
                  <a16:creationId xmlns="" xmlns:a16="http://schemas.microsoft.com/office/drawing/2014/main" id="{52AF2526-486C-4A04-9737-A41C6D08B49D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="" xmlns:a16="http://schemas.microsoft.com/office/drawing/2014/main" id="{F77935C6-D8EC-4841-A9DC-8CD7949BD5DF}"/>
                </a:ext>
              </a:extLst>
            </p:cNvPr>
            <p:cNvCxnSpPr>
              <a:cxnSpLocks/>
            </p:cNvCxnSpPr>
            <p:nvPr/>
          </p:nvCxnSpPr>
          <p:spPr>
            <a:xfrm>
              <a:off x="7935419" y="4516877"/>
              <a:ext cx="0" cy="24823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="" xmlns:a16="http://schemas.microsoft.com/office/drawing/2014/main" id="{F09C8173-CFB4-4DE3-87C5-E433ADD63159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="" xmlns:a16="http://schemas.microsoft.com/office/drawing/2014/main" id="{7AC2FF83-2BB8-4A0A-858B-D6C041750D73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="" xmlns:a16="http://schemas.microsoft.com/office/drawing/2014/main" id="{37FA4AD4-2387-4EB9-BC39-A9B135B70BA1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24214681-8168-4DF4-BBC5-C17BDBF359ED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A5245ACA-8F52-4036-A7D3-6E9261173F33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4A3BFCDC-9C7B-40EC-A27B-C5F0960217E7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716DE4E8-BC02-489E-9B2C-7D710B187716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16104A29-2C7F-4ED0-8214-37763D3C0A8B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513F19C4-693A-492B-8C2A-1B6DF9A094D3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FF4E9E43-75F2-4300-96A9-20FA6CE6AB26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7ABFB4B1-70B3-4475-B639-814918B3E603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DF2A0C2C-DBB8-4689-8EA4-76E9E6EA1D8F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2AF99690-025D-4327-9ECC-DD9614D5C234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="" xmlns:a16="http://schemas.microsoft.com/office/drawing/2014/main" id="{75D1C05E-A6E5-4104-A3CD-E69F8EB29D2C}"/>
              </a:ext>
            </a:extLst>
          </p:cNvPr>
          <p:cNvSpPr txBox="1"/>
          <p:nvPr/>
        </p:nvSpPr>
        <p:spPr>
          <a:xfrm>
            <a:off x="11210906" y="350977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="" xmlns:a16="http://schemas.microsoft.com/office/drawing/2014/main" id="{91C9D145-08FF-4F72-8496-ADF4C4911212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="" xmlns:a16="http://schemas.microsoft.com/office/drawing/2014/main" id="{29C6BECA-0CBF-4FCD-9211-0AEB6C009845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32">
            <a:extLst>
              <a:ext uri="{FF2B5EF4-FFF2-40B4-BE49-F238E27FC236}">
                <a16:creationId xmlns="" xmlns:a16="http://schemas.microsoft.com/office/drawing/2014/main" id="{17CAA704-F287-4DE5-9918-51D04A293326}"/>
              </a:ext>
            </a:extLst>
          </p:cNvPr>
          <p:cNvSpPr/>
          <p:nvPr/>
        </p:nvSpPr>
        <p:spPr>
          <a:xfrm>
            <a:off x="7763878" y="3215067"/>
            <a:ext cx="75524" cy="8051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="" xmlns:a16="http://schemas.microsoft.com/office/drawing/2014/main" id="{A7285CF4-BC41-434B-B740-6C02CC620124}"/>
              </a:ext>
            </a:extLst>
          </p:cNvPr>
          <p:cNvSpPr/>
          <p:nvPr/>
        </p:nvSpPr>
        <p:spPr>
          <a:xfrm>
            <a:off x="7778548" y="3202385"/>
            <a:ext cx="75524" cy="80518"/>
          </a:xfrm>
          <a:prstGeom prst="ellipse">
            <a:avLst/>
          </a:prstGeom>
          <a:noFill/>
          <a:ln w="254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35" name="Audio 3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872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5554">
        <p14:conveyor dir="l"/>
      </p:transition>
    </mc:Choice>
    <mc:Fallback xmlns="">
      <p:transition spd="slow" advTm="455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3" grpId="4"/>
      <p:bldP spid="13" grpId="5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NAND-Verknüpfung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2898318"/>
            <a:ext cx="11508940" cy="11569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NAND-Verknüpfung</a:t>
            </a:r>
            <a:r>
              <a:rPr lang="de-DE" dirty="0"/>
              <a:t>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„0“</a:t>
            </a:r>
            <a:r>
              <a:rPr lang="de-DE" dirty="0"/>
              <a:t>, wenn </a:t>
            </a:r>
            <a:r>
              <a:rPr lang="de-DE" i="1" dirty="0"/>
              <a:t>alle Eingänge</a:t>
            </a:r>
            <a:r>
              <a:rPr lang="de-DE" dirty="0"/>
              <a:t> </a:t>
            </a:r>
            <a:r>
              <a:rPr lang="de-DE" b="1" dirty="0"/>
              <a:t>„A, B, …“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 sind, in allen anderen Fällen ist der Ausgang logisch </a:t>
            </a:r>
            <a:r>
              <a:rPr lang="de-DE" b="1" dirty="0"/>
              <a:t>„1“</a:t>
            </a:r>
            <a:r>
              <a:rPr lang="de-DE" dirty="0"/>
              <a:t>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131676" y="2814011"/>
            <a:ext cx="11928648" cy="11569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44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1811">
        <p14:conveyor dir="l"/>
      </p:transition>
    </mc:Choice>
    <mc:Fallback xmlns="">
      <p:transition spd="slow" advTm="118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E7854A8-3086-49B6-9180-122FD695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NOR-Verknüpfung (NOT-OR)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="" xmlns:a16="http://schemas.microsoft.com/office/drawing/2014/main" id="{0976B597-6047-42A8-8974-9F03344DD9AD}"/>
              </a:ext>
            </a:extLst>
          </p:cNvPr>
          <p:cNvCxnSpPr>
            <a:cxnSpLocks/>
          </p:cNvCxnSpPr>
          <p:nvPr/>
        </p:nvCxnSpPr>
        <p:spPr>
          <a:xfrm>
            <a:off x="6390261" y="2933743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="" xmlns:a16="http://schemas.microsoft.com/office/drawing/2014/main" id="{349F67FF-E769-4A51-BA29-90CA7FF615FB}"/>
              </a:ext>
            </a:extLst>
          </p:cNvPr>
          <p:cNvCxnSpPr>
            <a:cxnSpLocks/>
          </p:cNvCxnSpPr>
          <p:nvPr/>
        </p:nvCxnSpPr>
        <p:spPr>
          <a:xfrm>
            <a:off x="6390261" y="365084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="" xmlns:a16="http://schemas.microsoft.com/office/drawing/2014/main" id="{C39140E5-E0EB-4654-AA90-96342AC4E47E}"/>
              </a:ext>
            </a:extLst>
          </p:cNvPr>
          <p:cNvCxnSpPr>
            <a:cxnSpLocks/>
          </p:cNvCxnSpPr>
          <p:nvPr/>
        </p:nvCxnSpPr>
        <p:spPr>
          <a:xfrm>
            <a:off x="7852164" y="3277114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99B191F6-B9A9-448B-89D2-99CE8DF8C213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E3213345-E700-4AD3-955D-52AC6A049D40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53DE5348-FF6C-4AB9-A7AF-7119A61AFDDE}"/>
              </a:ext>
            </a:extLst>
          </p:cNvPr>
          <p:cNvSpPr txBox="1"/>
          <p:nvPr/>
        </p:nvSpPr>
        <p:spPr>
          <a:xfrm>
            <a:off x="8382223" y="282562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898682A0-7661-4704-90DB-DC333D6F90B0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612B60B3-3621-46D8-A6F6-D993569B152A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E970A5D5-4AD7-4F18-8315-670CE2564651}"/>
              </a:ext>
            </a:extLst>
          </p:cNvPr>
          <p:cNvSpPr txBox="1"/>
          <p:nvPr/>
        </p:nvSpPr>
        <p:spPr>
          <a:xfrm>
            <a:off x="8409869" y="282219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="" xmlns:a16="http://schemas.microsoft.com/office/drawing/2014/main" id="{D1DE8851-2F98-4CD9-85B8-474DF888CE8B}"/>
              </a:ext>
            </a:extLst>
          </p:cNvPr>
          <p:cNvGrpSpPr/>
          <p:nvPr/>
        </p:nvGrpSpPr>
        <p:grpSpPr>
          <a:xfrm>
            <a:off x="9830765" y="2143409"/>
            <a:ext cx="1790700" cy="2509727"/>
            <a:chOff x="6724325" y="4453477"/>
            <a:chExt cx="1790700" cy="2509727"/>
          </a:xfrm>
        </p:grpSpPr>
        <p:cxnSp>
          <p:nvCxnSpPr>
            <p:cNvPr id="15" name="Gerader Verbinder 14">
              <a:extLst>
                <a:ext uri="{FF2B5EF4-FFF2-40B4-BE49-F238E27FC236}">
                  <a16:creationId xmlns="" xmlns:a16="http://schemas.microsoft.com/office/drawing/2014/main" id="{7F92AA8E-F881-4B5C-8FE5-42B64828F6E2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="" xmlns:a16="http://schemas.microsoft.com/office/drawing/2014/main" id="{65B6BAA7-C376-438B-8468-C5FFDAB814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5418" y="4516877"/>
              <a:ext cx="1" cy="244632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="" xmlns:a16="http://schemas.microsoft.com/office/drawing/2014/main" id="{1740CFAD-00D1-4634-A7AC-6EA62E7122A8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="" xmlns:a16="http://schemas.microsoft.com/office/drawing/2014/main" id="{BC8D05CE-ED21-45DB-A8FB-98BCF433BCD1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="" xmlns:a16="http://schemas.microsoft.com/office/drawing/2014/main" id="{57122C39-4080-4D4B-9548-CA6EB16AD086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0C42C1B5-2997-4871-8383-7BA0CDDEFA61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4DC280B7-88E4-4DC3-97A2-9CFD88B2E33A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DA0EE92B-A7B8-4937-BE7F-4851D2279C72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ADE26287-F6B3-406F-B262-71F4B0BE5CB1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8ECA0793-9C8D-44EC-ADA8-1627DB015B0F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F01CC59E-B21E-47EC-B866-5DC3D739A144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8D8366C4-FE64-4818-A254-082B9D3E4B9E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3E38E1E4-B64D-4024-9196-206F508446EA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13D1AFE8-3A53-4E9C-8DC1-6E29B62A201A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8E1B08DE-D58B-45AC-8AD4-A257F220365A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="" xmlns:a16="http://schemas.microsoft.com/office/drawing/2014/main" id="{7374BC6E-BA40-4733-898F-5EAC0CAD1E7F}"/>
              </a:ext>
            </a:extLst>
          </p:cNvPr>
          <p:cNvSpPr txBox="1"/>
          <p:nvPr/>
        </p:nvSpPr>
        <p:spPr>
          <a:xfrm>
            <a:off x="11210906" y="350977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="" xmlns:a16="http://schemas.microsoft.com/office/drawing/2014/main" id="{607AF1CD-62B3-4727-A1D1-38B86375C28D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="" xmlns:a16="http://schemas.microsoft.com/office/drawing/2014/main" id="{D0F5B0CD-12F5-47F4-9CB6-9446F13CCD14}"/>
              </a:ext>
            </a:extLst>
          </p:cNvPr>
          <p:cNvSpPr/>
          <p:nvPr/>
        </p:nvSpPr>
        <p:spPr>
          <a:xfrm>
            <a:off x="7767355" y="3243201"/>
            <a:ext cx="75524" cy="8051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="" xmlns:a16="http://schemas.microsoft.com/office/drawing/2014/main" id="{64807289-3B52-4C8E-864D-E7F50C8FC099}"/>
              </a:ext>
            </a:extLst>
          </p:cNvPr>
          <p:cNvSpPr/>
          <p:nvPr/>
        </p:nvSpPr>
        <p:spPr>
          <a:xfrm>
            <a:off x="7782025" y="3230519"/>
            <a:ext cx="75524" cy="80518"/>
          </a:xfrm>
          <a:prstGeom prst="ellipse">
            <a:avLst/>
          </a:prstGeom>
          <a:noFill/>
          <a:ln w="254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feld 34">
                <a:extLst>
                  <a:ext uri="{FF2B5EF4-FFF2-40B4-BE49-F238E27FC236}">
                    <a16:creationId xmlns="" xmlns:a16="http://schemas.microsoft.com/office/drawing/2014/main" id="{78727D42-937F-458F-85A1-1D8A54E7B947}"/>
                  </a:ext>
                </a:extLst>
              </p:cNvPr>
              <p:cNvSpPr txBox="1"/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de-D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sz="7200" dirty="0">
                  <a:latin typeface="+mj-lt"/>
                </a:endParaRPr>
              </a:p>
            </p:txBody>
          </p:sp>
        </mc:Choice>
        <mc:Fallback xmlns=""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78727D42-937F-458F-85A1-1D8A54E7B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hteck 35">
            <a:extLst>
              <a:ext uri="{FF2B5EF4-FFF2-40B4-BE49-F238E27FC236}">
                <a16:creationId xmlns="" xmlns:a16="http://schemas.microsoft.com/office/drawing/2014/main" id="{F79E903C-F232-44F7-8745-EA732383AE40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Inhaltsplatzhalter 2">
                <a:extLst>
                  <a:ext uri="{FF2B5EF4-FFF2-40B4-BE49-F238E27FC236}">
                    <a16:creationId xmlns="" xmlns:a16="http://schemas.microsoft.com/office/drawing/2014/main" id="{52919A2F-BF36-4F7E-839E-2B44DA74DE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690688"/>
                <a:ext cx="10515600" cy="50506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dirty="0"/>
                  <a:t>(= Negation-Disjunktion)</a:t>
                </a:r>
              </a:p>
              <a:p>
                <a:r>
                  <a:rPr lang="de-DE" u="sng" dirty="0"/>
                  <a:t>Ein</a:t>
                </a:r>
                <a:r>
                  <a:rPr lang="de-DE" dirty="0"/>
                  <a:t> Eingang </a:t>
                </a:r>
              </a:p>
              <a:p>
                <a:r>
                  <a:rPr lang="de-DE" dirty="0"/>
                  <a:t>Impuls wird umgekehrt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de-DE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de-DE" dirty="0"/>
              </a:p>
              <a:p>
                <a:r>
                  <a:rPr lang="de-DE" dirty="0"/>
                  <a:t>Drei Eingänge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2×2=</m:t>
                    </m:r>
                    <m:sSup>
                      <m:sSupPr>
                        <m:ctrlPr>
                          <a:rPr lang="de-DE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/>
                  <a:t>Vier Eingänge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×2×2×2 =</m:t>
                    </m:r>
                    <m:sSup>
                      <m:sSupPr>
                        <m:ctrlPr>
                          <a:rPr lang="de-DE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</m:t>
                    </m:r>
                  </m:oMath>
                </a14:m>
                <a:endParaRPr lang="de-DE" dirty="0">
                  <a:ea typeface="Cambria Math" panose="02040503050406030204" pitchFamily="18" charset="0"/>
                </a:endParaRPr>
              </a:p>
              <a:p>
                <a:r>
                  <a:rPr lang="de-DE" dirty="0"/>
                  <a:t>…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7" name="Inhaltsplatzhalter 2">
                <a:extLst>
                  <a:ext uri="{FF2B5EF4-FFF2-40B4-BE49-F238E27FC236}">
                    <a16:creationId xmlns:a16="http://schemas.microsoft.com/office/drawing/2014/main" id="{52919A2F-BF36-4F7E-839E-2B44DA74D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10515600" cy="5050679"/>
              </a:xfrm>
              <a:prstGeom prst="rect">
                <a:avLst/>
              </a:prstGeom>
              <a:blipFill>
                <a:blip r:embed="rId6"/>
                <a:stretch>
                  <a:fillRect l="-1043" t="-193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236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725">
        <p14:conveyor dir="l"/>
      </p:transition>
    </mc:Choice>
    <mc:Fallback xmlns="">
      <p:transition spd="slow" advTm="337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4" grpId="0" animBg="1"/>
      <p:bldP spid="3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NOR-Verknüpfung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76" y="2971340"/>
            <a:ext cx="11928648" cy="91531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NOR-Verknüpfung</a:t>
            </a:r>
            <a:r>
              <a:rPr lang="de-DE" dirty="0"/>
              <a:t>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</a:t>
            </a:r>
            <a:r>
              <a:rPr lang="de-DE" i="1" dirty="0"/>
              <a:t>alle Eingänge    </a:t>
            </a:r>
            <a:r>
              <a:rPr lang="de-DE" dirty="0"/>
              <a:t> </a:t>
            </a:r>
            <a:r>
              <a:rPr lang="de-DE" b="1" dirty="0"/>
              <a:t>„A, B, …“</a:t>
            </a:r>
            <a:r>
              <a:rPr lang="de-DE" dirty="0"/>
              <a:t> logisch </a:t>
            </a:r>
            <a:r>
              <a:rPr lang="de-DE" b="1" dirty="0"/>
              <a:t>„0“</a:t>
            </a:r>
            <a:r>
              <a:rPr lang="de-DE" dirty="0"/>
              <a:t> sind, in allen anderen Fällen ist der Ausgang logisch </a:t>
            </a:r>
            <a:r>
              <a:rPr lang="de-DE" b="1" dirty="0"/>
              <a:t>„0“</a:t>
            </a:r>
            <a:r>
              <a:rPr lang="de-DE" dirty="0"/>
              <a:t>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131676" y="2814011"/>
            <a:ext cx="11928648" cy="11569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242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334">
        <p14:conveyor dir="l"/>
      </p:transition>
    </mc:Choice>
    <mc:Fallback xmlns="">
      <p:transition spd="slow" advTm="153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752D605-B3BB-4212-B047-70FA372E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XOR-Verknüpfung (EX-OR)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44C90BC-C9E3-4C33-9CBD-010895CBA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50679"/>
          </a:xfrm>
        </p:spPr>
        <p:txBody>
          <a:bodyPr>
            <a:normAutofit/>
          </a:bodyPr>
          <a:lstStyle/>
          <a:p>
            <a:r>
              <a:rPr lang="de-DE" dirty="0"/>
              <a:t>(= Antivalenz (exklusives ODER))</a:t>
            </a:r>
          </a:p>
          <a:p>
            <a:r>
              <a:rPr lang="de-DE" u="sng" dirty="0"/>
              <a:t>Ein</a:t>
            </a:r>
            <a:r>
              <a:rPr lang="de-DE" dirty="0"/>
              <a:t> Eingang</a:t>
            </a:r>
          </a:p>
          <a:p>
            <a:r>
              <a:rPr lang="de-DE" dirty="0"/>
              <a:t>Gegensätzliche logische Werte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Kann nur zwei Eingänge haben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7FB20F93-B5B7-4C03-A1F4-FD73C73478B0}"/>
              </a:ext>
            </a:extLst>
          </p:cNvPr>
          <p:cNvSpPr txBox="1"/>
          <p:nvPr/>
        </p:nvSpPr>
        <p:spPr>
          <a:xfrm>
            <a:off x="6969094" y="2870214"/>
            <a:ext cx="748616" cy="76944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+mj-lt"/>
              </a:rPr>
              <a:t>=1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="" xmlns:a16="http://schemas.microsoft.com/office/drawing/2014/main" id="{8D0E642A-B342-4796-8862-EC4A08F20559}"/>
              </a:ext>
            </a:extLst>
          </p:cNvPr>
          <p:cNvCxnSpPr>
            <a:cxnSpLocks/>
          </p:cNvCxnSpPr>
          <p:nvPr/>
        </p:nvCxnSpPr>
        <p:spPr>
          <a:xfrm>
            <a:off x="6390261" y="2933743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="" xmlns:a16="http://schemas.microsoft.com/office/drawing/2014/main" id="{ACF06305-27B1-4B90-8495-E4321E4CFA25}"/>
              </a:ext>
            </a:extLst>
          </p:cNvPr>
          <p:cNvCxnSpPr>
            <a:cxnSpLocks/>
          </p:cNvCxnSpPr>
          <p:nvPr/>
        </p:nvCxnSpPr>
        <p:spPr>
          <a:xfrm>
            <a:off x="6390261" y="365084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="" xmlns:a16="http://schemas.microsoft.com/office/drawing/2014/main" id="{1924966A-0526-4551-A4D1-FE2E234DED5E}"/>
              </a:ext>
            </a:extLst>
          </p:cNvPr>
          <p:cNvCxnSpPr>
            <a:cxnSpLocks/>
          </p:cNvCxnSpPr>
          <p:nvPr/>
        </p:nvCxnSpPr>
        <p:spPr>
          <a:xfrm>
            <a:off x="7761177" y="3254935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ACA9BC2B-4D61-4616-BF47-05F26CD66791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1DD35B8-12AD-42D9-AC56-BC7FCBCC6A35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18F34674-5D28-4F34-BEC3-EE0E0F076622}"/>
              </a:ext>
            </a:extLst>
          </p:cNvPr>
          <p:cNvSpPr txBox="1"/>
          <p:nvPr/>
        </p:nvSpPr>
        <p:spPr>
          <a:xfrm>
            <a:off x="8291236" y="280344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7C2818AD-CE34-4122-B158-449CFC13B3E3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571225D8-9D4D-4AB6-B4E2-F5E69D6A4AA3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CFE243C3-766E-4E8E-97A3-58B0A2155271}"/>
              </a:ext>
            </a:extLst>
          </p:cNvPr>
          <p:cNvSpPr txBox="1"/>
          <p:nvPr/>
        </p:nvSpPr>
        <p:spPr>
          <a:xfrm>
            <a:off x="8318882" y="280002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="" xmlns:a16="http://schemas.microsoft.com/office/drawing/2014/main" id="{D19BDFF9-7830-40D5-8DDC-1BF8944081DA}"/>
              </a:ext>
            </a:extLst>
          </p:cNvPr>
          <p:cNvGrpSpPr/>
          <p:nvPr/>
        </p:nvGrpSpPr>
        <p:grpSpPr>
          <a:xfrm>
            <a:off x="9830765" y="2143409"/>
            <a:ext cx="1790700" cy="2545731"/>
            <a:chOff x="6724325" y="4453477"/>
            <a:chExt cx="1790700" cy="2545731"/>
          </a:xfrm>
        </p:grpSpPr>
        <p:cxnSp>
          <p:nvCxnSpPr>
            <p:cNvPr id="15" name="Gerader Verbinder 14">
              <a:extLst>
                <a:ext uri="{FF2B5EF4-FFF2-40B4-BE49-F238E27FC236}">
                  <a16:creationId xmlns="" xmlns:a16="http://schemas.microsoft.com/office/drawing/2014/main" id="{52AF2526-486C-4A04-9737-A41C6D08B49D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="" xmlns:a16="http://schemas.microsoft.com/office/drawing/2014/main" id="{F77935C6-D8EC-4841-A9DC-8CD7949BD5DF}"/>
                </a:ext>
              </a:extLst>
            </p:cNvPr>
            <p:cNvCxnSpPr>
              <a:cxnSpLocks/>
            </p:cNvCxnSpPr>
            <p:nvPr/>
          </p:nvCxnSpPr>
          <p:spPr>
            <a:xfrm>
              <a:off x="7935419" y="4516877"/>
              <a:ext cx="0" cy="24823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="" xmlns:a16="http://schemas.microsoft.com/office/drawing/2014/main" id="{F09C8173-CFB4-4DE3-87C5-E433ADD63159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="" xmlns:a16="http://schemas.microsoft.com/office/drawing/2014/main" id="{7AC2FF83-2BB8-4A0A-858B-D6C041750D73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="" xmlns:a16="http://schemas.microsoft.com/office/drawing/2014/main" id="{37FA4AD4-2387-4EB9-BC39-A9B135B70BA1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24214681-8168-4DF4-BBC5-C17BDBF359ED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A5245ACA-8F52-4036-A7D3-6E9261173F33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4A3BFCDC-9C7B-40EC-A27B-C5F0960217E7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716DE4E8-BC02-489E-9B2C-7D710B187716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16104A29-2C7F-4ED0-8214-37763D3C0A8B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513F19C4-693A-492B-8C2A-1B6DF9A094D3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FF4E9E43-75F2-4300-96A9-20FA6CE6AB26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7ABFB4B1-70B3-4475-B639-814918B3E603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DF2A0C2C-DBB8-4689-8EA4-76E9E6EA1D8F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2AF99690-025D-4327-9ECC-DD9614D5C234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="" xmlns:a16="http://schemas.microsoft.com/office/drawing/2014/main" id="{75D1C05E-A6E5-4104-A3CD-E69F8EB29D2C}"/>
              </a:ext>
            </a:extLst>
          </p:cNvPr>
          <p:cNvSpPr txBox="1"/>
          <p:nvPr/>
        </p:nvSpPr>
        <p:spPr>
          <a:xfrm>
            <a:off x="11210906" y="350977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="" xmlns:a16="http://schemas.microsoft.com/office/drawing/2014/main" id="{91C9D145-08FF-4F72-8496-ADF4C4911212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="" xmlns:a16="http://schemas.microsoft.com/office/drawing/2014/main" id="{29C6BECA-0CBF-4FCD-9211-0AEB6C009845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3" name="Audio 3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865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049">
        <p14:conveyor dir="l"/>
      </p:transition>
    </mc:Choice>
    <mc:Fallback xmlns="">
      <p:transition spd="slow" advTm="330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XOR-Verknüpfung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9705"/>
            <a:ext cx="10515600" cy="1319185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XOR-Verknüpfung</a:t>
            </a:r>
            <a:r>
              <a:rPr lang="de-DE" dirty="0"/>
              <a:t> (Antivalenz)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</a:t>
            </a:r>
            <a:r>
              <a:rPr lang="de-DE" i="1" dirty="0"/>
              <a:t>beide</a:t>
            </a:r>
            <a:r>
              <a:rPr lang="de-DE" dirty="0"/>
              <a:t> </a:t>
            </a:r>
            <a:r>
              <a:rPr lang="de-DE" i="1" dirty="0"/>
              <a:t>Eingänge </a:t>
            </a:r>
            <a:r>
              <a:rPr lang="de-DE" dirty="0"/>
              <a:t>(A und B) einen ungleichen logischen Zustand aufweisen!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838200" y="2729705"/>
            <a:ext cx="10515600" cy="13255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138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1070">
        <p14:conveyor dir="l"/>
      </p:transition>
    </mc:Choice>
    <mc:Fallback xmlns="">
      <p:transition spd="slow" advTm="110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752D605-B3BB-4212-B047-70FA372E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XNOR-Verknüpfung (EX-NOR)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44C90BC-C9E3-4C33-9CBD-010895CBA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50679"/>
          </a:xfrm>
        </p:spPr>
        <p:txBody>
          <a:bodyPr>
            <a:normAutofit/>
          </a:bodyPr>
          <a:lstStyle/>
          <a:p>
            <a:r>
              <a:rPr lang="de-DE" dirty="0"/>
              <a:t>(= Äquivalenz (exklusives NICHT-ODER))</a:t>
            </a:r>
          </a:p>
          <a:p>
            <a:r>
              <a:rPr lang="de-DE" u="sng" dirty="0"/>
              <a:t>Ein</a:t>
            </a:r>
            <a:r>
              <a:rPr lang="de-DE" dirty="0"/>
              <a:t> Eingang</a:t>
            </a:r>
          </a:p>
          <a:p>
            <a:r>
              <a:rPr lang="de-DE" dirty="0"/>
              <a:t>Impuls wird umgekehrt</a:t>
            </a:r>
            <a:endParaRPr lang="de-DE" u="sng" dirty="0"/>
          </a:p>
          <a:p>
            <a:r>
              <a:rPr lang="de-DE" dirty="0"/>
              <a:t>Alle Eingänge </a:t>
            </a:r>
            <a:r>
              <a:rPr lang="de-DE" u="sng" dirty="0"/>
              <a:t>gleich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Kann nur zwei Eingänge haben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="" xmlns:a16="http://schemas.microsoft.com/office/drawing/2014/main" id="{D19BDFF9-7830-40D5-8DDC-1BF8944081DA}"/>
              </a:ext>
            </a:extLst>
          </p:cNvPr>
          <p:cNvGrpSpPr/>
          <p:nvPr/>
        </p:nvGrpSpPr>
        <p:grpSpPr>
          <a:xfrm>
            <a:off x="9830765" y="2143409"/>
            <a:ext cx="1790700" cy="2545731"/>
            <a:chOff x="6724325" y="4453477"/>
            <a:chExt cx="1790700" cy="2545731"/>
          </a:xfrm>
        </p:grpSpPr>
        <p:cxnSp>
          <p:nvCxnSpPr>
            <p:cNvPr id="15" name="Gerader Verbinder 14">
              <a:extLst>
                <a:ext uri="{FF2B5EF4-FFF2-40B4-BE49-F238E27FC236}">
                  <a16:creationId xmlns="" xmlns:a16="http://schemas.microsoft.com/office/drawing/2014/main" id="{52AF2526-486C-4A04-9737-A41C6D08B49D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="" xmlns:a16="http://schemas.microsoft.com/office/drawing/2014/main" id="{F77935C6-D8EC-4841-A9DC-8CD7949BD5DF}"/>
                </a:ext>
              </a:extLst>
            </p:cNvPr>
            <p:cNvCxnSpPr>
              <a:cxnSpLocks/>
            </p:cNvCxnSpPr>
            <p:nvPr/>
          </p:nvCxnSpPr>
          <p:spPr>
            <a:xfrm>
              <a:off x="7935419" y="4516877"/>
              <a:ext cx="0" cy="24823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="" xmlns:a16="http://schemas.microsoft.com/office/drawing/2014/main" id="{F09C8173-CFB4-4DE3-87C5-E433ADD63159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="" xmlns:a16="http://schemas.microsoft.com/office/drawing/2014/main" id="{7AC2FF83-2BB8-4A0A-858B-D6C041750D73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="" xmlns:a16="http://schemas.microsoft.com/office/drawing/2014/main" id="{37FA4AD4-2387-4EB9-BC39-A9B135B70BA1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24214681-8168-4DF4-BBC5-C17BDBF359ED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A5245ACA-8F52-4036-A7D3-6E9261173F33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4A3BFCDC-9C7B-40EC-A27B-C5F0960217E7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716DE4E8-BC02-489E-9B2C-7D710B187716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16104A29-2C7F-4ED0-8214-37763D3C0A8B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513F19C4-693A-492B-8C2A-1B6DF9A094D3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FF4E9E43-75F2-4300-96A9-20FA6CE6AB26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7ABFB4B1-70B3-4475-B639-814918B3E603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DF2A0C2C-DBB8-4689-8EA4-76E9E6EA1D8F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2AF99690-025D-4327-9ECC-DD9614D5C234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="" xmlns:a16="http://schemas.microsoft.com/office/drawing/2014/main" id="{75D1C05E-A6E5-4104-A3CD-E69F8EB29D2C}"/>
              </a:ext>
            </a:extLst>
          </p:cNvPr>
          <p:cNvSpPr txBox="1"/>
          <p:nvPr/>
        </p:nvSpPr>
        <p:spPr>
          <a:xfrm>
            <a:off x="11210906" y="350977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="" xmlns:a16="http://schemas.microsoft.com/office/drawing/2014/main" id="{91C9D145-08FF-4F72-8496-ADF4C4911212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cxnSp>
        <p:nvCxnSpPr>
          <p:cNvPr id="33" name="Gerader Verbinder 32">
            <a:extLst>
              <a:ext uri="{FF2B5EF4-FFF2-40B4-BE49-F238E27FC236}">
                <a16:creationId xmlns="" xmlns:a16="http://schemas.microsoft.com/office/drawing/2014/main" id="{FDB2205D-3DF1-46DA-8627-094DFF1C8204}"/>
              </a:ext>
            </a:extLst>
          </p:cNvPr>
          <p:cNvCxnSpPr>
            <a:cxnSpLocks/>
          </p:cNvCxnSpPr>
          <p:nvPr/>
        </p:nvCxnSpPr>
        <p:spPr>
          <a:xfrm>
            <a:off x="6390261" y="2933743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="" xmlns:a16="http://schemas.microsoft.com/office/drawing/2014/main" id="{64CA6835-0247-4210-A286-3F5FF3D9DE4A}"/>
              </a:ext>
            </a:extLst>
          </p:cNvPr>
          <p:cNvCxnSpPr>
            <a:cxnSpLocks/>
          </p:cNvCxnSpPr>
          <p:nvPr/>
        </p:nvCxnSpPr>
        <p:spPr>
          <a:xfrm>
            <a:off x="6390261" y="365084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="" xmlns:a16="http://schemas.microsoft.com/office/drawing/2014/main" id="{DD2D35D4-B265-410B-A156-FDB16A83189A}"/>
              </a:ext>
            </a:extLst>
          </p:cNvPr>
          <p:cNvCxnSpPr>
            <a:cxnSpLocks/>
          </p:cNvCxnSpPr>
          <p:nvPr/>
        </p:nvCxnSpPr>
        <p:spPr>
          <a:xfrm>
            <a:off x="7852164" y="3277114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="" xmlns:a16="http://schemas.microsoft.com/office/drawing/2014/main" id="{BDD563DD-867B-420D-9AF3-5B29D2069698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="" xmlns:a16="http://schemas.microsoft.com/office/drawing/2014/main" id="{6567F44C-FDC4-44E7-8DE0-3320CFE07016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="" xmlns:a16="http://schemas.microsoft.com/office/drawing/2014/main" id="{8429F9CA-AF9A-47B7-9972-FBCF60323B34}"/>
              </a:ext>
            </a:extLst>
          </p:cNvPr>
          <p:cNvSpPr txBox="1"/>
          <p:nvPr/>
        </p:nvSpPr>
        <p:spPr>
          <a:xfrm>
            <a:off x="8382223" y="282562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="" xmlns:a16="http://schemas.microsoft.com/office/drawing/2014/main" id="{D17CDBE5-6B29-459D-987B-7820EF45C5CD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="" xmlns:a16="http://schemas.microsoft.com/office/drawing/2014/main" id="{007D1DA4-CEC5-45A1-99E7-5AA64ADFF2BF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="" xmlns:a16="http://schemas.microsoft.com/office/drawing/2014/main" id="{6784941E-4253-42D3-B899-2B23C56E9401}"/>
              </a:ext>
            </a:extLst>
          </p:cNvPr>
          <p:cNvSpPr txBox="1"/>
          <p:nvPr/>
        </p:nvSpPr>
        <p:spPr>
          <a:xfrm>
            <a:off x="8409869" y="282219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="" xmlns:a16="http://schemas.microsoft.com/office/drawing/2014/main" id="{D82717E6-B2C2-480F-B2A3-AA1DF4BE2006}"/>
              </a:ext>
            </a:extLst>
          </p:cNvPr>
          <p:cNvSpPr/>
          <p:nvPr/>
        </p:nvSpPr>
        <p:spPr>
          <a:xfrm>
            <a:off x="7767355" y="3243201"/>
            <a:ext cx="75524" cy="8051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="" xmlns:a16="http://schemas.microsoft.com/office/drawing/2014/main" id="{A37BD3DC-3B8E-4EE7-A1C5-47A2E519D54E}"/>
              </a:ext>
            </a:extLst>
          </p:cNvPr>
          <p:cNvSpPr/>
          <p:nvPr/>
        </p:nvSpPr>
        <p:spPr>
          <a:xfrm>
            <a:off x="7782025" y="3230519"/>
            <a:ext cx="75524" cy="80518"/>
          </a:xfrm>
          <a:prstGeom prst="ellipse">
            <a:avLst/>
          </a:prstGeom>
          <a:noFill/>
          <a:ln w="254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="" xmlns:a16="http://schemas.microsoft.com/office/drawing/2014/main" id="{564A1B06-E1E9-4C59-87E8-964A99FAB851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feld 45">
            <a:extLst>
              <a:ext uri="{FF2B5EF4-FFF2-40B4-BE49-F238E27FC236}">
                <a16:creationId xmlns="" xmlns:a16="http://schemas.microsoft.com/office/drawing/2014/main" id="{7C68CD02-18EC-4E9D-9EB1-4492D578754C}"/>
              </a:ext>
            </a:extLst>
          </p:cNvPr>
          <p:cNvSpPr txBox="1"/>
          <p:nvPr/>
        </p:nvSpPr>
        <p:spPr>
          <a:xfrm>
            <a:off x="6998605" y="2625963"/>
            <a:ext cx="748616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de-DE" sz="7200" dirty="0">
                <a:latin typeface="+mj-lt"/>
              </a:rPr>
              <a:t>=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959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4655">
        <p14:conveyor dir="l"/>
      </p:transition>
    </mc:Choice>
    <mc:Fallback xmlns="">
      <p:transition spd="slow" advTm="246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9" grpId="0"/>
      <p:bldP spid="39" grpId="1"/>
      <p:bldP spid="39" grpId="2"/>
      <p:bldP spid="39" grpId="3"/>
      <p:bldP spid="40" grpId="0"/>
      <p:bldP spid="40" grpId="1"/>
      <p:bldP spid="40" grpId="2"/>
      <p:bldP spid="40" grpId="3"/>
      <p:bldP spid="41" grpId="0"/>
      <p:bldP spid="41" grpId="1"/>
      <p:bldP spid="41" grpId="2"/>
      <p:bldP spid="41" grpId="3"/>
      <p:bldP spid="43" grpId="0" animBg="1"/>
      <p:bldP spid="43" grpId="1" animBg="1"/>
      <p:bldP spid="43" grpId="2" animBg="1"/>
      <p:bldP spid="43" grpId="3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XNOR-Verknüpfung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9705"/>
            <a:ext cx="10515600" cy="1319185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XNOR-Verknüpfung</a:t>
            </a:r>
            <a:r>
              <a:rPr lang="de-DE" dirty="0"/>
              <a:t> (Äquivalenz)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</a:t>
            </a:r>
            <a:r>
              <a:rPr lang="de-DE" i="1" dirty="0"/>
              <a:t>beide</a:t>
            </a:r>
            <a:r>
              <a:rPr lang="de-DE" dirty="0"/>
              <a:t> </a:t>
            </a:r>
            <a:r>
              <a:rPr lang="de-DE" i="1" dirty="0"/>
              <a:t>Eingänge </a:t>
            </a:r>
            <a:r>
              <a:rPr lang="de-DE" dirty="0"/>
              <a:t>(A und B) einen gleichen logischen Zustand aufweisen!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838200" y="2729705"/>
            <a:ext cx="10515600" cy="13255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867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926">
        <p14:conveyor dir="l"/>
      </p:transition>
    </mc:Choice>
    <mc:Fallback xmlns="">
      <p:transition spd="slow" advTm="169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="" xmlns:a16="http://schemas.microsoft.com/office/drawing/2014/main" id="{F682411E-D31B-404E-A60C-A932640F8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Folgerungen von Impulsen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="" xmlns:a16="http://schemas.microsoft.com/office/drawing/2014/main" id="{7F4D3718-AC5F-4D06-BC3C-697121C0D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Verschiedene Folgerungen 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 	        -&gt;  „Wahr“    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           -&gt; „Falsch“  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>
              <a:tabLst>
                <a:tab pos="1436688" algn="l"/>
              </a:tabLst>
            </a:pPr>
            <a:r>
              <a:rPr lang="de-DE" dirty="0"/>
              <a:t>Weitere Grundbegriffe</a:t>
            </a:r>
          </a:p>
          <a:p>
            <a:pPr lvl="1">
              <a:tabLst>
                <a:tab pos="1436688" algn="l"/>
              </a:tabLst>
            </a:pPr>
            <a:r>
              <a:rPr lang="de-DE" dirty="0"/>
              <a:t>„nicht“ | „und“ | „oder“ | „gleich“ | „ungleich“</a:t>
            </a:r>
          </a:p>
        </p:txBody>
      </p:sp>
      <p:sp>
        <p:nvSpPr>
          <p:cNvPr id="6" name="Gewitterblitz 5">
            <a:extLst>
              <a:ext uri="{FF2B5EF4-FFF2-40B4-BE49-F238E27FC236}">
                <a16:creationId xmlns="" xmlns:a16="http://schemas.microsoft.com/office/drawing/2014/main" id="{C78B7D61-6EC7-4D00-87BA-40C233DF041B}"/>
              </a:ext>
            </a:extLst>
          </p:cNvPr>
          <p:cNvSpPr/>
          <p:nvPr/>
        </p:nvSpPr>
        <p:spPr>
          <a:xfrm rot="3112565">
            <a:off x="1680546" y="2546278"/>
            <a:ext cx="451629" cy="653322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="" xmlns:a16="http://schemas.microsoft.com/office/drawing/2014/main" id="{CB268A10-7326-43CC-96E8-F56614FEB4E5}"/>
              </a:ext>
            </a:extLst>
          </p:cNvPr>
          <p:cNvGrpSpPr/>
          <p:nvPr/>
        </p:nvGrpSpPr>
        <p:grpSpPr>
          <a:xfrm>
            <a:off x="1461511" y="3825044"/>
            <a:ext cx="889697" cy="461991"/>
            <a:chOff x="5060167" y="5743506"/>
            <a:chExt cx="889697" cy="461991"/>
          </a:xfrm>
        </p:grpSpPr>
        <p:sp>
          <p:nvSpPr>
            <p:cNvPr id="12" name="Gewitterblitz 11">
              <a:extLst>
                <a:ext uri="{FF2B5EF4-FFF2-40B4-BE49-F238E27FC236}">
                  <a16:creationId xmlns="" xmlns:a16="http://schemas.microsoft.com/office/drawing/2014/main" id="{635622BC-2C8A-4AD7-9DC4-B4DFCB08F576}"/>
                </a:ext>
              </a:extLst>
            </p:cNvPr>
            <p:cNvSpPr/>
            <p:nvPr/>
          </p:nvSpPr>
          <p:spPr>
            <a:xfrm rot="3112565">
              <a:off x="5263294" y="5654444"/>
              <a:ext cx="461991" cy="640116"/>
            </a:xfrm>
            <a:prstGeom prst="lightningBol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>
              <a:extLst>
                <a:ext uri="{FF2B5EF4-FFF2-40B4-BE49-F238E27FC236}">
                  <a16:creationId xmlns="" xmlns:a16="http://schemas.microsoft.com/office/drawing/2014/main" id="{208A8F80-BAA8-49C4-97F3-B1E445AF0584}"/>
                </a:ext>
              </a:extLst>
            </p:cNvPr>
            <p:cNvSpPr/>
            <p:nvPr/>
          </p:nvSpPr>
          <p:spPr>
            <a:xfrm rot="7383140">
              <a:off x="5482156" y="5530441"/>
              <a:ext cx="45719" cy="889697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956DB29C-E094-42A5-84EF-889ECA6FEE7C}"/>
              </a:ext>
            </a:extLst>
          </p:cNvPr>
          <p:cNvSpPr txBox="1"/>
          <p:nvPr/>
        </p:nvSpPr>
        <p:spPr>
          <a:xfrm>
            <a:off x="6600056" y="2642106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„High“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AAE52E22-7094-41E3-971F-3154B6B6AFA0}"/>
              </a:ext>
            </a:extLst>
          </p:cNvPr>
          <p:cNvSpPr txBox="1"/>
          <p:nvPr/>
        </p:nvSpPr>
        <p:spPr>
          <a:xfrm>
            <a:off x="4025771" y="2642106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„1“ (logische Eins)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DE999E0B-7947-42F6-B847-70B521D8B6C1}"/>
              </a:ext>
            </a:extLst>
          </p:cNvPr>
          <p:cNvSpPr txBox="1"/>
          <p:nvPr/>
        </p:nvSpPr>
        <p:spPr>
          <a:xfrm>
            <a:off x="4025771" y="3795044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„0“ (logische Null)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="" xmlns:a16="http://schemas.microsoft.com/office/drawing/2014/main" id="{8F45658F-9031-476A-955B-9CEF005B85D7}"/>
              </a:ext>
            </a:extLst>
          </p:cNvPr>
          <p:cNvSpPr txBox="1"/>
          <p:nvPr/>
        </p:nvSpPr>
        <p:spPr>
          <a:xfrm>
            <a:off x="6600056" y="3793528"/>
            <a:ext cx="2916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„Low“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802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4138">
        <p14:conveyor dir="l"/>
      </p:transition>
    </mc:Choice>
    <mc:Fallback xmlns="">
      <p:transition spd="slow" advTm="341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="" xmlns:a16="http://schemas.microsoft.com/office/drawing/2014/main" id="{534D359A-D227-47B5-B136-E8CF28230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1799"/>
            <a:ext cx="10515600" cy="1133475"/>
          </a:xfrm>
        </p:spPr>
        <p:txBody>
          <a:bodyPr>
            <a:normAutofit/>
          </a:bodyPr>
          <a:lstStyle/>
          <a:p>
            <a:r>
              <a:rPr lang="de-DE" dirty="0"/>
              <a:t>Verknüpfungen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0829C2E1-71BD-4D3F-949E-F476E812D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2749549"/>
            <a:ext cx="10515600" cy="1500187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In einer Logischen Schaltung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2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69">
        <p14:conveyor dir="l"/>
      </p:transition>
    </mc:Choice>
    <mc:Fallback xmlns="">
      <p:transition spd="slow" advTm="33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NICHT-Verknüpfung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(= Negation)</a:t>
            </a:r>
          </a:p>
          <a:p>
            <a:r>
              <a:rPr lang="de-DE" dirty="0"/>
              <a:t>Impuls wird umgekehrt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="" xmlns:a16="http://schemas.microsoft.com/office/drawing/2014/main" id="{1DBAC603-7F87-4C38-A829-13948715ED89}"/>
                  </a:ext>
                </a:extLst>
              </p:cNvPr>
              <p:cNvSpPr txBox="1"/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sz="72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1DBAC603-7F87-4C38-A829-13948715E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Gerader Verbinder 4">
            <a:extLst>
              <a:ext uri="{FF2B5EF4-FFF2-40B4-BE49-F238E27FC236}">
                <a16:creationId xmlns="" xmlns:a16="http://schemas.microsoft.com/office/drawing/2014/main" id="{8E30478F-0C86-42E9-89D6-03331FEB7888}"/>
              </a:ext>
            </a:extLst>
          </p:cNvPr>
          <p:cNvCxnSpPr>
            <a:cxnSpLocks/>
          </p:cNvCxnSpPr>
          <p:nvPr/>
        </p:nvCxnSpPr>
        <p:spPr>
          <a:xfrm>
            <a:off x="6379233" y="3249607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660E4AAA-A05E-4863-BEE8-FA901788FE15}"/>
              </a:ext>
            </a:extLst>
          </p:cNvPr>
          <p:cNvSpPr txBox="1"/>
          <p:nvPr/>
        </p:nvSpPr>
        <p:spPr>
          <a:xfrm>
            <a:off x="5988709" y="281754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4635BB2C-295D-461B-BC16-4CCAB9A43BB1}"/>
              </a:ext>
            </a:extLst>
          </p:cNvPr>
          <p:cNvSpPr txBox="1"/>
          <p:nvPr/>
        </p:nvSpPr>
        <p:spPr>
          <a:xfrm>
            <a:off x="6019686" y="2804545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="" xmlns:a16="http://schemas.microsoft.com/office/drawing/2014/main" id="{77E5D353-713F-42F8-B170-9A916DCE1529}"/>
              </a:ext>
            </a:extLst>
          </p:cNvPr>
          <p:cNvGrpSpPr/>
          <p:nvPr/>
        </p:nvGrpSpPr>
        <p:grpSpPr>
          <a:xfrm>
            <a:off x="10449825" y="2462795"/>
            <a:ext cx="1141871" cy="1573623"/>
            <a:chOff x="7373154" y="4453477"/>
            <a:chExt cx="1141871" cy="1573623"/>
          </a:xfrm>
        </p:grpSpPr>
        <p:cxnSp>
          <p:nvCxnSpPr>
            <p:cNvPr id="28" name="Gerader Verbinder 27">
              <a:extLst>
                <a:ext uri="{FF2B5EF4-FFF2-40B4-BE49-F238E27FC236}">
                  <a16:creationId xmlns="" xmlns:a16="http://schemas.microsoft.com/office/drawing/2014/main" id="{36A54095-89CC-42A7-8AFC-87085C7A4E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0608" y="4918269"/>
              <a:ext cx="1134417" cy="52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="" xmlns:a16="http://schemas.microsoft.com/office/drawing/2014/main" id="{CB027F1C-FEA9-4BC9-9300-C4FB6253398B}"/>
                </a:ext>
              </a:extLst>
            </p:cNvPr>
            <p:cNvCxnSpPr>
              <a:cxnSpLocks/>
            </p:cNvCxnSpPr>
            <p:nvPr/>
          </p:nvCxnSpPr>
          <p:spPr>
            <a:xfrm>
              <a:off x="7935420" y="4516877"/>
              <a:ext cx="1427" cy="15102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feld 29">
              <a:extLst>
                <a:ext uri="{FF2B5EF4-FFF2-40B4-BE49-F238E27FC236}">
                  <a16:creationId xmlns="" xmlns:a16="http://schemas.microsoft.com/office/drawing/2014/main" id="{E36AD054-A8C6-49DE-9497-C18A450322D6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="" xmlns:a16="http://schemas.microsoft.com/office/drawing/2014/main" id="{5E5EB98A-A201-4225-B907-0D9784D535E3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="" xmlns:a16="http://schemas.microsoft.com/office/drawing/2014/main" id="{BF290A40-FC04-424E-8A45-BFD6815C0071}"/>
              </a:ext>
            </a:extLst>
          </p:cNvPr>
          <p:cNvSpPr txBox="1"/>
          <p:nvPr/>
        </p:nvSpPr>
        <p:spPr>
          <a:xfrm>
            <a:off x="10457913" y="293519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="" xmlns:a16="http://schemas.microsoft.com/office/drawing/2014/main" id="{70D29C9B-05F6-484F-BD0E-00FA9BCD4BE9}"/>
              </a:ext>
            </a:extLst>
          </p:cNvPr>
          <p:cNvSpPr txBox="1"/>
          <p:nvPr/>
        </p:nvSpPr>
        <p:spPr>
          <a:xfrm>
            <a:off x="10457279" y="337950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630E5928-3C7F-4BD5-A9DB-5FE0CAA0C18D}"/>
              </a:ext>
            </a:extLst>
          </p:cNvPr>
          <p:cNvSpPr txBox="1"/>
          <p:nvPr/>
        </p:nvSpPr>
        <p:spPr>
          <a:xfrm>
            <a:off x="11180503" y="293287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A02E77F0-E575-4AD7-9F4C-95F613FC02CE}"/>
              </a:ext>
            </a:extLst>
          </p:cNvPr>
          <p:cNvSpPr txBox="1"/>
          <p:nvPr/>
        </p:nvSpPr>
        <p:spPr>
          <a:xfrm>
            <a:off x="11179869" y="337718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="" xmlns:a16="http://schemas.microsoft.com/office/drawing/2014/main" id="{4E7F7B3D-A9BC-4D8E-8565-69E9AB1A6AEE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="" xmlns:a16="http://schemas.microsoft.com/office/drawing/2014/main" id="{DAC4380A-6A8A-4E3F-9BBC-A96328BECF6A}"/>
              </a:ext>
            </a:extLst>
          </p:cNvPr>
          <p:cNvSpPr/>
          <p:nvPr/>
        </p:nvSpPr>
        <p:spPr>
          <a:xfrm>
            <a:off x="7763878" y="3215067"/>
            <a:ext cx="75524" cy="80518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="" xmlns:a16="http://schemas.microsoft.com/office/drawing/2014/main" id="{6A5D061C-05F9-4E23-8E2A-59DF7B08CA8A}"/>
              </a:ext>
            </a:extLst>
          </p:cNvPr>
          <p:cNvSpPr txBox="1"/>
          <p:nvPr/>
        </p:nvSpPr>
        <p:spPr>
          <a:xfrm>
            <a:off x="8363829" y="279748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="" xmlns:a16="http://schemas.microsoft.com/office/drawing/2014/main" id="{369E9835-93D0-40A6-BB40-690BB5A92861}"/>
              </a:ext>
            </a:extLst>
          </p:cNvPr>
          <p:cNvSpPr txBox="1"/>
          <p:nvPr/>
        </p:nvSpPr>
        <p:spPr>
          <a:xfrm>
            <a:off x="8391475" y="2794065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cxnSp>
        <p:nvCxnSpPr>
          <p:cNvPr id="40" name="Gerader Verbinder 39">
            <a:extLst>
              <a:ext uri="{FF2B5EF4-FFF2-40B4-BE49-F238E27FC236}">
                <a16:creationId xmlns="" xmlns:a16="http://schemas.microsoft.com/office/drawing/2014/main" id="{4BE33127-C6D3-40C6-8A81-FA0DFA7C07D4}"/>
              </a:ext>
            </a:extLst>
          </p:cNvPr>
          <p:cNvCxnSpPr>
            <a:cxnSpLocks/>
          </p:cNvCxnSpPr>
          <p:nvPr/>
        </p:nvCxnSpPr>
        <p:spPr>
          <a:xfrm>
            <a:off x="7833770" y="325532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="" xmlns:a16="http://schemas.microsoft.com/office/drawing/2014/main" id="{65336823-E149-434A-943F-6C60AF2CE015}"/>
              </a:ext>
            </a:extLst>
          </p:cNvPr>
          <p:cNvSpPr/>
          <p:nvPr/>
        </p:nvSpPr>
        <p:spPr>
          <a:xfrm>
            <a:off x="7778548" y="3202385"/>
            <a:ext cx="75524" cy="80518"/>
          </a:xfrm>
          <a:prstGeom prst="ellipse">
            <a:avLst/>
          </a:prstGeom>
          <a:noFill/>
          <a:ln w="254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70A549C8-C993-4080-AA9D-908061D153B9}"/>
              </a:ext>
            </a:extLst>
          </p:cNvPr>
          <p:cNvSpPr txBox="1"/>
          <p:nvPr/>
        </p:nvSpPr>
        <p:spPr>
          <a:xfrm>
            <a:off x="6438647" y="2243402"/>
            <a:ext cx="201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Schaltzeichen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A7750E18-418B-4438-B996-FD67B58B5851}"/>
              </a:ext>
            </a:extLst>
          </p:cNvPr>
          <p:cNvSpPr txBox="1"/>
          <p:nvPr/>
        </p:nvSpPr>
        <p:spPr>
          <a:xfrm>
            <a:off x="10006358" y="2133984"/>
            <a:ext cx="201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Wertetabelle</a:t>
            </a: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70393" y="6191250"/>
            <a:ext cx="442220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769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2145">
        <p14:conveyor dir="l"/>
      </p:transition>
    </mc:Choice>
    <mc:Fallback xmlns="">
      <p:transition spd="slow" advTm="521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1" grpId="1"/>
      <p:bldP spid="16" grpId="0"/>
      <p:bldP spid="18" grpId="0"/>
      <p:bldP spid="24" grpId="0"/>
      <p:bldP spid="25" grpId="0"/>
      <p:bldP spid="39" grpId="0"/>
      <p:bldP spid="39" grpId="1"/>
      <p:bldP spid="41" grpId="0" animBg="1"/>
      <p:bldP spid="41" grpId="1" animBg="1"/>
      <p:bldP spid="6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NICHT-Verknüpfung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1579"/>
            <a:ext cx="10515600" cy="1027311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NICHT-Verknüpfung</a:t>
            </a:r>
            <a:r>
              <a:rPr lang="de-DE" dirty="0"/>
              <a:t>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der </a:t>
            </a:r>
            <a:r>
              <a:rPr lang="de-DE" i="1" dirty="0"/>
              <a:t>Eingang</a:t>
            </a:r>
            <a:r>
              <a:rPr lang="de-DE" dirty="0"/>
              <a:t> logisch </a:t>
            </a:r>
            <a:r>
              <a:rPr lang="de-DE" b="1" dirty="0"/>
              <a:t>„0“</a:t>
            </a:r>
            <a:r>
              <a:rPr lang="de-DE" dirty="0"/>
              <a:t> ist, und umgekehrt!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838200" y="2729705"/>
            <a:ext cx="10515600" cy="13255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67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711">
        <p14:conveyor dir="l"/>
      </p:transition>
    </mc:Choice>
    <mc:Fallback xmlns="">
      <p:transition spd="slow" advTm="77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="" xmlns:a16="http://schemas.microsoft.com/office/drawing/2014/main" id="{A4E9F125-365D-4380-8FEA-8EF09CD8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UND-Verknüpfungen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4">
                <a:extLst>
                  <a:ext uri="{FF2B5EF4-FFF2-40B4-BE49-F238E27FC236}">
                    <a16:creationId xmlns="" xmlns:a16="http://schemas.microsoft.com/office/drawing/2014/main" id="{FF61AAF3-C701-4531-9D37-57381B895A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483696"/>
              </a:xfrm>
            </p:spPr>
            <p:txBody>
              <a:bodyPr/>
              <a:lstStyle/>
              <a:p>
                <a:r>
                  <a:rPr lang="de-DE" dirty="0"/>
                  <a:t>(= Konjunktion)</a:t>
                </a:r>
              </a:p>
              <a:p>
                <a:r>
                  <a:rPr lang="de-DE" u="sng" dirty="0"/>
                  <a:t>Alle</a:t>
                </a:r>
                <a:r>
                  <a:rPr lang="de-DE" dirty="0"/>
                  <a:t> Eingänge</a:t>
                </a:r>
              </a:p>
              <a:p>
                <a:endParaRPr lang="de-DE" dirty="0">
                  <a:solidFill>
                    <a:srgbClr val="F60000"/>
                  </a:solidFill>
                </a:endParaRPr>
              </a:p>
              <a:p>
                <a:endParaRPr lang="de-DE" dirty="0"/>
              </a:p>
              <a:p>
                <a:r>
                  <a:rPr lang="de-DE" dirty="0"/>
                  <a:t>Drei Eingänge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2×2=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/>
                  <a:t>Vier Eingänge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×2×2×2 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</m:t>
                    </m:r>
                  </m:oMath>
                </a14:m>
                <a:endParaRPr lang="de-DE" b="0" dirty="0">
                  <a:ea typeface="Cambria Math" panose="02040503050406030204" pitchFamily="18" charset="0"/>
                </a:endParaRPr>
              </a:p>
              <a:p>
                <a:r>
                  <a:rPr lang="de-DE" dirty="0"/>
                  <a:t>…</a:t>
                </a:r>
              </a:p>
            </p:txBody>
          </p:sp>
        </mc:Choice>
        <mc:Fallback xmlns="">
          <p:sp>
            <p:nvSpPr>
              <p:cNvPr id="5" name="Inhaltsplatzhalter 4">
                <a:extLst>
                  <a:ext uri="{FF2B5EF4-FFF2-40B4-BE49-F238E27FC236}">
                    <a16:creationId xmlns:a16="http://schemas.microsoft.com/office/drawing/2014/main" id="{FF61AAF3-C701-4531-9D37-57381B895A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483696"/>
              </a:xfrm>
              <a:blipFill>
                <a:blip r:embed="rId5"/>
                <a:stretch>
                  <a:fillRect l="-1043" t="-2174" b="-27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uppieren 12">
            <a:extLst>
              <a:ext uri="{FF2B5EF4-FFF2-40B4-BE49-F238E27FC236}">
                <a16:creationId xmlns="" xmlns:a16="http://schemas.microsoft.com/office/drawing/2014/main" id="{EE3A2C0C-CA84-46D4-B082-39E65CE28B30}"/>
              </a:ext>
            </a:extLst>
          </p:cNvPr>
          <p:cNvGrpSpPr/>
          <p:nvPr/>
        </p:nvGrpSpPr>
        <p:grpSpPr>
          <a:xfrm>
            <a:off x="6390261" y="2689927"/>
            <a:ext cx="1847850" cy="1204912"/>
            <a:chOff x="7667624" y="1690688"/>
            <a:chExt cx="1857375" cy="1200329"/>
          </a:xfrm>
        </p:grpSpPr>
        <p:sp>
          <p:nvSpPr>
            <p:cNvPr id="7" name="Textfeld 6">
              <a:extLst>
                <a:ext uri="{FF2B5EF4-FFF2-40B4-BE49-F238E27FC236}">
                  <a16:creationId xmlns="" xmlns:a16="http://schemas.microsoft.com/office/drawing/2014/main" id="{696763B3-283F-40B9-8B38-5C93A0E4B4FC}"/>
                </a:ext>
              </a:extLst>
            </p:cNvPr>
            <p:cNvSpPr txBox="1"/>
            <p:nvPr/>
          </p:nvSpPr>
          <p:spPr>
            <a:xfrm>
              <a:off x="8220074" y="1690688"/>
              <a:ext cx="752475" cy="120032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7200" dirty="0">
                  <a:latin typeface="+mj-lt"/>
                </a:rPr>
                <a:t>&amp;</a:t>
              </a:r>
            </a:p>
          </p:txBody>
        </p:sp>
        <p:cxnSp>
          <p:nvCxnSpPr>
            <p:cNvPr id="9" name="Gerader Verbinder 8">
              <a:extLst>
                <a:ext uri="{FF2B5EF4-FFF2-40B4-BE49-F238E27FC236}">
                  <a16:creationId xmlns="" xmlns:a16="http://schemas.microsoft.com/office/drawing/2014/main" id="{32296F75-63FD-4306-8CB2-9262562610B0}"/>
                </a:ext>
              </a:extLst>
            </p:cNvPr>
            <p:cNvCxnSpPr>
              <a:cxnSpLocks/>
            </p:cNvCxnSpPr>
            <p:nvPr/>
          </p:nvCxnSpPr>
          <p:spPr>
            <a:xfrm>
              <a:off x="7667624" y="1933575"/>
              <a:ext cx="55245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="" xmlns:a16="http://schemas.microsoft.com/office/drawing/2014/main" id="{747A0669-DE79-45D8-ACC5-164E5DC57FCD}"/>
                </a:ext>
              </a:extLst>
            </p:cNvPr>
            <p:cNvCxnSpPr>
              <a:cxnSpLocks/>
            </p:cNvCxnSpPr>
            <p:nvPr/>
          </p:nvCxnSpPr>
          <p:spPr>
            <a:xfrm>
              <a:off x="7667624" y="2647950"/>
              <a:ext cx="55245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="" xmlns:a16="http://schemas.microsoft.com/office/drawing/2014/main" id="{9EF2CA72-5684-40A0-89BB-DB9D5F78B043}"/>
                </a:ext>
              </a:extLst>
            </p:cNvPr>
            <p:cNvCxnSpPr>
              <a:cxnSpLocks/>
            </p:cNvCxnSpPr>
            <p:nvPr/>
          </p:nvCxnSpPr>
          <p:spPr>
            <a:xfrm>
              <a:off x="8972549" y="2290852"/>
              <a:ext cx="55245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09C32CCE-6FBF-40BF-99C5-9F098A3EE2F3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39223B09-552E-4C81-92D9-79058F49F2B7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="" xmlns:a16="http://schemas.microsoft.com/office/drawing/2014/main" id="{C4AC49C5-0802-4E58-90C5-EC87832AD578}"/>
              </a:ext>
            </a:extLst>
          </p:cNvPr>
          <p:cNvSpPr txBox="1"/>
          <p:nvPr/>
        </p:nvSpPr>
        <p:spPr>
          <a:xfrm>
            <a:off x="8223824" y="283930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="" xmlns:a16="http://schemas.microsoft.com/office/drawing/2014/main" id="{BE90BE71-9120-4987-9BAE-19612881A4D9}"/>
              </a:ext>
            </a:extLst>
          </p:cNvPr>
          <p:cNvGrpSpPr/>
          <p:nvPr/>
        </p:nvGrpSpPr>
        <p:grpSpPr>
          <a:xfrm>
            <a:off x="9830765" y="2143409"/>
            <a:ext cx="1790700" cy="2427543"/>
            <a:chOff x="6724325" y="4453477"/>
            <a:chExt cx="1790700" cy="2427543"/>
          </a:xfrm>
        </p:grpSpPr>
        <p:cxnSp>
          <p:nvCxnSpPr>
            <p:cNvPr id="19" name="Gerader Verbinder 18">
              <a:extLst>
                <a:ext uri="{FF2B5EF4-FFF2-40B4-BE49-F238E27FC236}">
                  <a16:creationId xmlns="" xmlns:a16="http://schemas.microsoft.com/office/drawing/2014/main" id="{0C2B54E9-77D2-4AAA-8148-3280969CD334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="" xmlns:a16="http://schemas.microsoft.com/office/drawing/2014/main" id="{87CF8C3D-9A1E-48E7-8395-84EC731401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5418" y="4516877"/>
              <a:ext cx="1" cy="236414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feld 21">
              <a:extLst>
                <a:ext uri="{FF2B5EF4-FFF2-40B4-BE49-F238E27FC236}">
                  <a16:creationId xmlns="" xmlns:a16="http://schemas.microsoft.com/office/drawing/2014/main" id="{A63591A4-E9DB-47F0-9283-A4C6EFDCAEE9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="" xmlns:a16="http://schemas.microsoft.com/office/drawing/2014/main" id="{94CE20E8-2DA6-4ACE-A15E-E5E9822D5463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="" xmlns:a16="http://schemas.microsoft.com/office/drawing/2014/main" id="{F1A755A1-9A91-42E6-B278-94680092F97D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34836109-81B2-4BD2-89C9-BBA2EE694E3E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="" xmlns:a16="http://schemas.microsoft.com/office/drawing/2014/main" id="{9E20321E-6133-4AFA-8124-B6E75365A9A8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="" xmlns:a16="http://schemas.microsoft.com/office/drawing/2014/main" id="{BE911569-DE81-437D-B7AD-5CAC3C78A7CF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="" xmlns:a16="http://schemas.microsoft.com/office/drawing/2014/main" id="{E5989273-D406-4C01-9F8A-42554687BEEA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="" xmlns:a16="http://schemas.microsoft.com/office/drawing/2014/main" id="{FADAAAB1-B087-49C3-AF37-B0D74B01D10E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="" xmlns:a16="http://schemas.microsoft.com/office/drawing/2014/main" id="{EA11D1EE-67D8-43BB-B185-D97C3A5910DA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="" xmlns:a16="http://schemas.microsoft.com/office/drawing/2014/main" id="{52E54A55-879C-497D-85D1-53BA159C4C7E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="" xmlns:a16="http://schemas.microsoft.com/office/drawing/2014/main" id="{7EC2656A-A74E-4755-8DC1-05B0C103127D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="" xmlns:a16="http://schemas.microsoft.com/office/drawing/2014/main" id="{6F99F546-96BC-46B5-A05B-622A29B25BD9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="" xmlns:a16="http://schemas.microsoft.com/office/drawing/2014/main" id="{46186066-1659-4A18-A56B-1CE493C96516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="" xmlns:a16="http://schemas.microsoft.com/office/drawing/2014/main" id="{B3178683-B059-4A73-B3FA-ADA19BB2CD72}"/>
              </a:ext>
            </a:extLst>
          </p:cNvPr>
          <p:cNvSpPr txBox="1"/>
          <p:nvPr/>
        </p:nvSpPr>
        <p:spPr>
          <a:xfrm>
            <a:off x="11210906" y="350977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="" xmlns:a16="http://schemas.microsoft.com/office/drawing/2014/main" id="{9C7C12F4-569C-4B27-8273-91E84BB67F7B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="" xmlns:a16="http://schemas.microsoft.com/office/drawing/2014/main" id="{F7F9D6B2-7919-4B55-9653-FC7289537089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60000"/>
                </a:solidFill>
              </a:rPr>
              <a:t>A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="" xmlns:a16="http://schemas.microsoft.com/office/drawing/2014/main" id="{E6FDDB97-B168-4BC0-B033-00FACDAF1AA8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60000"/>
                </a:solidFill>
              </a:rPr>
              <a:t>B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="" xmlns:a16="http://schemas.microsoft.com/office/drawing/2014/main" id="{99269A3E-F304-402D-A1A0-78ECFD6F5D1B}"/>
              </a:ext>
            </a:extLst>
          </p:cNvPr>
          <p:cNvSpPr txBox="1"/>
          <p:nvPr/>
        </p:nvSpPr>
        <p:spPr>
          <a:xfrm>
            <a:off x="8246199" y="2831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60000"/>
                </a:solidFill>
              </a:rPr>
              <a:t>Y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10446138" y="2674955"/>
            <a:ext cx="478093" cy="897110"/>
          </a:xfrm>
          <a:prstGeom prst="ellipse">
            <a:avLst/>
          </a:prstGeom>
          <a:noFill/>
          <a:ln w="127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/>
          <p:cNvSpPr/>
          <p:nvPr/>
        </p:nvSpPr>
        <p:spPr>
          <a:xfrm>
            <a:off x="10446138" y="3592631"/>
            <a:ext cx="478093" cy="897110"/>
          </a:xfrm>
          <a:prstGeom prst="ellipse">
            <a:avLst/>
          </a:prstGeom>
          <a:noFill/>
          <a:ln w="127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/>
          <p:cNvSpPr/>
          <p:nvPr/>
        </p:nvSpPr>
        <p:spPr>
          <a:xfrm>
            <a:off x="9965451" y="3592631"/>
            <a:ext cx="478093" cy="897110"/>
          </a:xfrm>
          <a:prstGeom prst="ellipse">
            <a:avLst/>
          </a:prstGeom>
          <a:noFill/>
          <a:ln w="127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Ellipse 44"/>
          <p:cNvSpPr/>
          <p:nvPr/>
        </p:nvSpPr>
        <p:spPr>
          <a:xfrm>
            <a:off x="9966039" y="2674955"/>
            <a:ext cx="478093" cy="897110"/>
          </a:xfrm>
          <a:prstGeom prst="ellipse">
            <a:avLst/>
          </a:prstGeom>
          <a:noFill/>
          <a:ln w="12700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32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4189">
        <p14:conveyor dir="l"/>
      </p:transition>
    </mc:Choice>
    <mc:Fallback xmlns="">
      <p:transition spd="slow" advTm="841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4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5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9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0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40" grpId="0"/>
      <p:bldP spid="41" grpId="0"/>
      <p:bldP spid="42" grpId="0"/>
      <p:bldP spid="43" grpId="0"/>
      <p:bldP spid="46" grpId="0"/>
      <p:bldP spid="46" grpId="1"/>
      <p:bldP spid="46" grpId="2"/>
      <p:bldP spid="46" grpId="3"/>
      <p:bldP spid="47" grpId="0"/>
      <p:bldP spid="47" grpId="1"/>
      <p:bldP spid="47" grpId="2"/>
      <p:bldP spid="47" grpId="3"/>
      <p:bldP spid="48" grpId="0"/>
      <p:bldP spid="48" grpId="1"/>
      <p:bldP spid="6" grpId="0" animBg="1"/>
      <p:bldP spid="6" grpId="1" animBg="1"/>
      <p:bldP spid="39" grpId="0" animBg="1"/>
      <p:bldP spid="39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76" y="2971340"/>
            <a:ext cx="11928648" cy="91531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UND-Verknüpfung</a:t>
            </a:r>
            <a:r>
              <a:rPr lang="de-DE" dirty="0"/>
              <a:t>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</a:t>
            </a:r>
            <a:r>
              <a:rPr lang="de-DE" i="1" dirty="0"/>
              <a:t>alle Eingänge   </a:t>
            </a:r>
            <a:r>
              <a:rPr lang="de-DE" dirty="0"/>
              <a:t> </a:t>
            </a:r>
            <a:r>
              <a:rPr lang="de-DE" b="1" dirty="0"/>
              <a:t>„A, B, …“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 sind, in allen anderen Fällen ist der Ausgang logisch </a:t>
            </a:r>
            <a:r>
              <a:rPr lang="de-DE" b="1" dirty="0"/>
              <a:t>„0“</a:t>
            </a:r>
            <a:r>
              <a:rPr lang="de-DE" dirty="0"/>
              <a:t>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131676" y="2814011"/>
            <a:ext cx="11928648" cy="11569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997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701">
        <p14:conveyor dir="l"/>
      </p:transition>
    </mc:Choice>
    <mc:Fallback xmlns="">
      <p:transition spd="slow" advTm="157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64F97B35-FD99-4EE9-8FAD-4BB898BD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ODER-Verknüpfung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="" xmlns:a16="http://schemas.microsoft.com/office/drawing/2014/main" id="{402C431E-11AB-4D22-AEC7-F507352D4F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(= Disjunktion)</a:t>
                </a:r>
              </a:p>
              <a:p>
                <a:r>
                  <a:rPr lang="de-DE" u="sng" dirty="0"/>
                  <a:t>Ein</a:t>
                </a:r>
                <a:r>
                  <a:rPr lang="de-DE" dirty="0"/>
                  <a:t> Eingang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r>
                  <a:rPr lang="de-DE" dirty="0"/>
                  <a:t>Drei Eingänge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2×2=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de-DE" dirty="0"/>
                  <a:t> </a:t>
                </a:r>
              </a:p>
              <a:p>
                <a:r>
                  <a:rPr lang="de-DE" dirty="0"/>
                  <a:t>Vier Eingänge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×2×2×2 =</m:t>
                    </m:r>
                    <m:sSup>
                      <m:sSupPr>
                        <m:ctrlPr>
                          <a:rPr lang="de-D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</m:t>
                    </m:r>
                  </m:oMath>
                </a14:m>
                <a:endParaRPr lang="de-DE" b="0" dirty="0">
                  <a:ea typeface="Cambria Math" panose="02040503050406030204" pitchFamily="18" charset="0"/>
                </a:endParaRPr>
              </a:p>
              <a:p>
                <a:r>
                  <a:rPr lang="de-DE" dirty="0"/>
                  <a:t>…</a:t>
                </a:r>
              </a:p>
              <a:p>
                <a:endParaRPr lang="de-DE" u="sng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402C431E-11AB-4D22-AEC7-F507352D4F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1043" t="-2241" b="-33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="" xmlns:a16="http://schemas.microsoft.com/office/drawing/2014/main" id="{C084D527-0823-46A5-87EA-1934FF9BD071}"/>
                  </a:ext>
                </a:extLst>
              </p:cNvPr>
              <p:cNvSpPr txBox="1"/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de-D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sz="72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C084D527-0823-46A5-87EA-1934FF9BD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882" y="3003368"/>
                <a:ext cx="74861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Gerader Verbinder 5">
            <a:extLst>
              <a:ext uri="{FF2B5EF4-FFF2-40B4-BE49-F238E27FC236}">
                <a16:creationId xmlns="" xmlns:a16="http://schemas.microsoft.com/office/drawing/2014/main" id="{B3C3D9B4-E0B7-498D-AC17-91CA3B1A2901}"/>
              </a:ext>
            </a:extLst>
          </p:cNvPr>
          <p:cNvCxnSpPr>
            <a:cxnSpLocks/>
          </p:cNvCxnSpPr>
          <p:nvPr/>
        </p:nvCxnSpPr>
        <p:spPr>
          <a:xfrm>
            <a:off x="6390261" y="2933743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="" xmlns:a16="http://schemas.microsoft.com/office/drawing/2014/main" id="{ABB040F5-095F-4F1D-8017-6DA38EA055B1}"/>
              </a:ext>
            </a:extLst>
          </p:cNvPr>
          <p:cNvCxnSpPr>
            <a:cxnSpLocks/>
          </p:cNvCxnSpPr>
          <p:nvPr/>
        </p:nvCxnSpPr>
        <p:spPr>
          <a:xfrm>
            <a:off x="6390261" y="3650846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="" xmlns:a16="http://schemas.microsoft.com/office/drawing/2014/main" id="{1C024E23-ADA0-42BF-8985-1F80614A07A0}"/>
              </a:ext>
            </a:extLst>
          </p:cNvPr>
          <p:cNvCxnSpPr>
            <a:cxnSpLocks/>
          </p:cNvCxnSpPr>
          <p:nvPr/>
        </p:nvCxnSpPr>
        <p:spPr>
          <a:xfrm>
            <a:off x="7739372" y="3266977"/>
            <a:ext cx="54961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B51063FD-0680-4F9B-9EF8-3B5E75070E49}"/>
              </a:ext>
            </a:extLst>
          </p:cNvPr>
          <p:cNvSpPr txBox="1"/>
          <p:nvPr/>
        </p:nvSpPr>
        <p:spPr>
          <a:xfrm>
            <a:off x="5999737" y="250167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7ABFFA5A-B7BD-4DA6-952A-9147CDEDE281}"/>
              </a:ext>
            </a:extLst>
          </p:cNvPr>
          <p:cNvSpPr txBox="1"/>
          <p:nvPr/>
        </p:nvSpPr>
        <p:spPr>
          <a:xfrm>
            <a:off x="5999737" y="3226128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17CCCF5D-21CD-408A-95DF-BAEBF5F15B53}"/>
              </a:ext>
            </a:extLst>
          </p:cNvPr>
          <p:cNvSpPr txBox="1"/>
          <p:nvPr/>
        </p:nvSpPr>
        <p:spPr>
          <a:xfrm>
            <a:off x="8269431" y="2809139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Y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6FC044A7-9583-4B78-81EE-10E39F429FC4}"/>
              </a:ext>
            </a:extLst>
          </p:cNvPr>
          <p:cNvSpPr txBox="1"/>
          <p:nvPr/>
        </p:nvSpPr>
        <p:spPr>
          <a:xfrm>
            <a:off x="6030714" y="2488681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30EDA97C-96D0-4E02-A947-A43384D04EAC}"/>
              </a:ext>
            </a:extLst>
          </p:cNvPr>
          <p:cNvSpPr txBox="1"/>
          <p:nvPr/>
        </p:nvSpPr>
        <p:spPr>
          <a:xfrm>
            <a:off x="6020016" y="3200010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6B9B7794-7D7C-4FAA-9E37-94B31906FC06}"/>
              </a:ext>
            </a:extLst>
          </p:cNvPr>
          <p:cNvSpPr txBox="1"/>
          <p:nvPr/>
        </p:nvSpPr>
        <p:spPr>
          <a:xfrm>
            <a:off x="8297077" y="2805716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Y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="" xmlns:a16="http://schemas.microsoft.com/office/drawing/2014/main" id="{FD36419D-95F5-45C4-8695-855AF34A08DF}"/>
              </a:ext>
            </a:extLst>
          </p:cNvPr>
          <p:cNvGrpSpPr/>
          <p:nvPr/>
        </p:nvGrpSpPr>
        <p:grpSpPr>
          <a:xfrm>
            <a:off x="9830765" y="2143409"/>
            <a:ext cx="1790700" cy="2545731"/>
            <a:chOff x="6724325" y="4453477"/>
            <a:chExt cx="1790700" cy="2545731"/>
          </a:xfrm>
        </p:grpSpPr>
        <p:cxnSp>
          <p:nvCxnSpPr>
            <p:cNvPr id="29" name="Gerader Verbinder 28">
              <a:extLst>
                <a:ext uri="{FF2B5EF4-FFF2-40B4-BE49-F238E27FC236}">
                  <a16:creationId xmlns="" xmlns:a16="http://schemas.microsoft.com/office/drawing/2014/main" id="{B4629021-5A7A-4378-9917-BB06032E3077}"/>
                </a:ext>
              </a:extLst>
            </p:cNvPr>
            <p:cNvCxnSpPr>
              <a:cxnSpLocks/>
            </p:cNvCxnSpPr>
            <p:nvPr/>
          </p:nvCxnSpPr>
          <p:spPr>
            <a:xfrm>
              <a:off x="6724325" y="4918269"/>
              <a:ext cx="17907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="" xmlns:a16="http://schemas.microsoft.com/office/drawing/2014/main" id="{252EC8CA-7480-4D34-B8D2-19ACF5C4F8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5418" y="4516877"/>
              <a:ext cx="1" cy="24823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feld 30">
              <a:extLst>
                <a:ext uri="{FF2B5EF4-FFF2-40B4-BE49-F238E27FC236}">
                  <a16:creationId xmlns="" xmlns:a16="http://schemas.microsoft.com/office/drawing/2014/main" id="{7A095D27-A89D-487E-BDEE-F958EE52BEE8}"/>
                </a:ext>
              </a:extLst>
            </p:cNvPr>
            <p:cNvSpPr txBox="1"/>
            <p:nvPr/>
          </p:nvSpPr>
          <p:spPr>
            <a:xfrm>
              <a:off x="7373154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A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="" xmlns:a16="http://schemas.microsoft.com/office/drawing/2014/main" id="{516C7F9A-5ABE-4463-A705-F374AE5A372B}"/>
                </a:ext>
              </a:extLst>
            </p:cNvPr>
            <p:cNvSpPr txBox="1"/>
            <p:nvPr/>
          </p:nvSpPr>
          <p:spPr>
            <a:xfrm>
              <a:off x="6905625" y="4453478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B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="" xmlns:a16="http://schemas.microsoft.com/office/drawing/2014/main" id="{207DF761-A3C8-4320-A024-D64C1FFBA894}"/>
                </a:ext>
              </a:extLst>
            </p:cNvPr>
            <p:cNvSpPr txBox="1"/>
            <p:nvPr/>
          </p:nvSpPr>
          <p:spPr>
            <a:xfrm>
              <a:off x="8103198" y="4453477"/>
              <a:ext cx="3905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dirty="0"/>
                <a:t>Y</a:t>
              </a: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72CC5468-6C7D-4F45-8D5B-D1020ED67F4F}"/>
              </a:ext>
            </a:extLst>
          </p:cNvPr>
          <p:cNvSpPr txBox="1"/>
          <p:nvPr/>
        </p:nvSpPr>
        <p:spPr>
          <a:xfrm>
            <a:off x="10487682" y="26158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="" xmlns:a16="http://schemas.microsoft.com/office/drawing/2014/main" id="{71FD7E92-AAC7-412B-A8C0-E16EE3FDFFC7}"/>
              </a:ext>
            </a:extLst>
          </p:cNvPr>
          <p:cNvSpPr txBox="1"/>
          <p:nvPr/>
        </p:nvSpPr>
        <p:spPr>
          <a:xfrm>
            <a:off x="10009236" y="2615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="" xmlns:a16="http://schemas.microsoft.com/office/drawing/2014/main" id="{49B5CC8E-943D-488A-B70D-99D910A1047B}"/>
              </a:ext>
            </a:extLst>
          </p:cNvPr>
          <p:cNvSpPr txBox="1"/>
          <p:nvPr/>
        </p:nvSpPr>
        <p:spPr>
          <a:xfrm>
            <a:off x="10487048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="" xmlns:a16="http://schemas.microsoft.com/office/drawing/2014/main" id="{3238FE6A-7DAC-4217-841F-5421E5DF79A9}"/>
              </a:ext>
            </a:extLst>
          </p:cNvPr>
          <p:cNvSpPr txBox="1"/>
          <p:nvPr/>
        </p:nvSpPr>
        <p:spPr>
          <a:xfrm>
            <a:off x="10009824" y="306012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="" xmlns:a16="http://schemas.microsoft.com/office/drawing/2014/main" id="{9118A580-EC3A-48F5-86DF-8D0098939068}"/>
              </a:ext>
            </a:extLst>
          </p:cNvPr>
          <p:cNvSpPr txBox="1"/>
          <p:nvPr/>
        </p:nvSpPr>
        <p:spPr>
          <a:xfrm>
            <a:off x="10488316" y="351209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95839767-7428-46AF-B402-776E493CC176}"/>
              </a:ext>
            </a:extLst>
          </p:cNvPr>
          <p:cNvSpPr txBox="1"/>
          <p:nvPr/>
        </p:nvSpPr>
        <p:spPr>
          <a:xfrm>
            <a:off x="10009236" y="3515382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F351029F-57F5-47E6-9573-DBAAD8FEDFBD}"/>
              </a:ext>
            </a:extLst>
          </p:cNvPr>
          <p:cNvSpPr txBox="1"/>
          <p:nvPr/>
        </p:nvSpPr>
        <p:spPr>
          <a:xfrm>
            <a:off x="10489923" y="398849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B9C67315-E5BA-42ED-A352-695BA0C85E1E}"/>
              </a:ext>
            </a:extLst>
          </p:cNvPr>
          <p:cNvSpPr txBox="1"/>
          <p:nvPr/>
        </p:nvSpPr>
        <p:spPr>
          <a:xfrm>
            <a:off x="10011092" y="398910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08420044-D86C-4FF1-86AB-1F2960CA7285}"/>
              </a:ext>
            </a:extLst>
          </p:cNvPr>
          <p:cNvSpPr txBox="1"/>
          <p:nvPr/>
        </p:nvSpPr>
        <p:spPr>
          <a:xfrm>
            <a:off x="11210272" y="2613484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DC58863F-C87B-4DC0-8ABA-A1C18E7F449A}"/>
              </a:ext>
            </a:extLst>
          </p:cNvPr>
          <p:cNvSpPr txBox="1"/>
          <p:nvPr/>
        </p:nvSpPr>
        <p:spPr>
          <a:xfrm>
            <a:off x="11209638" y="3057803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2ECD761F-DD30-4B1A-9BB8-40ABD284E90D}"/>
              </a:ext>
            </a:extLst>
          </p:cNvPr>
          <p:cNvSpPr txBox="1"/>
          <p:nvPr/>
        </p:nvSpPr>
        <p:spPr>
          <a:xfrm>
            <a:off x="11201888" y="3518515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A8F9E8BD-F0F2-4738-BA15-B630CF6A3135}"/>
              </a:ext>
            </a:extLst>
          </p:cNvPr>
          <p:cNvSpPr txBox="1"/>
          <p:nvPr/>
        </p:nvSpPr>
        <p:spPr>
          <a:xfrm>
            <a:off x="11212513" y="3986177"/>
            <a:ext cx="390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="" xmlns:a16="http://schemas.microsoft.com/office/drawing/2014/main" id="{FCCCB9F3-F2DB-4BDA-AA4F-18F73DA1735D}"/>
              </a:ext>
            </a:extLst>
          </p:cNvPr>
          <p:cNvSpPr/>
          <p:nvPr/>
        </p:nvSpPr>
        <p:spPr>
          <a:xfrm>
            <a:off x="6939878" y="2672916"/>
            <a:ext cx="807049" cy="11881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4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3226">
        <p14:conveyor dir="l"/>
      </p:transition>
    </mc:Choice>
    <mc:Fallback xmlns="">
      <p:transition spd="slow" advTm="232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4" grpId="4"/>
      <p:bldP spid="14" grpId="5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C3EB92-0DDD-4C3C-BD1C-9B111A7E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ODER-Verknüpfung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9E62BA3-B54C-4697-B0F5-43A3CC15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1579"/>
            <a:ext cx="10515600" cy="1027311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Bei einer </a:t>
            </a:r>
            <a:r>
              <a:rPr lang="de-DE" b="1" dirty="0">
                <a:highlight>
                  <a:srgbClr val="FFFF00"/>
                </a:highlight>
              </a:rPr>
              <a:t>ODER-Verknüpfung</a:t>
            </a:r>
            <a:r>
              <a:rPr lang="de-DE" dirty="0"/>
              <a:t> wird der </a:t>
            </a:r>
            <a:r>
              <a:rPr lang="de-DE" i="1" dirty="0"/>
              <a:t>Ausgang</a:t>
            </a:r>
            <a:r>
              <a:rPr lang="de-DE" dirty="0"/>
              <a:t> </a:t>
            </a:r>
            <a:r>
              <a:rPr lang="de-DE" b="1" dirty="0"/>
              <a:t>„Y“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, wenn mindestens </a:t>
            </a:r>
            <a:r>
              <a:rPr lang="de-DE" i="1" dirty="0"/>
              <a:t>ein</a:t>
            </a:r>
            <a:r>
              <a:rPr lang="de-DE" dirty="0"/>
              <a:t> </a:t>
            </a:r>
            <a:r>
              <a:rPr lang="de-DE" i="1" dirty="0"/>
              <a:t>Eingang</a:t>
            </a:r>
            <a:r>
              <a:rPr lang="de-DE" dirty="0"/>
              <a:t> logisch </a:t>
            </a:r>
            <a:r>
              <a:rPr lang="de-DE" b="1" dirty="0"/>
              <a:t>„1“</a:t>
            </a:r>
            <a:r>
              <a:rPr lang="de-DE" dirty="0"/>
              <a:t> ist!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="" xmlns:a16="http://schemas.microsoft.com/office/drawing/2014/main" id="{F0A8C525-2320-4E2B-8793-E9E851F55FB0}"/>
              </a:ext>
            </a:extLst>
          </p:cNvPr>
          <p:cNvSpPr/>
          <p:nvPr/>
        </p:nvSpPr>
        <p:spPr>
          <a:xfrm>
            <a:off x="838200" y="2729705"/>
            <a:ext cx="10515600" cy="13255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51AAB9F0-C043-407C-9F54-C97428DEAABD}"/>
              </a:ext>
            </a:extLst>
          </p:cNvPr>
          <p:cNvSpPr txBox="1"/>
          <p:nvPr/>
        </p:nvSpPr>
        <p:spPr>
          <a:xfrm>
            <a:off x="838200" y="2144930"/>
            <a:ext cx="302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Merke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5250" y="619125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900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250">
        <p14:conveyor dir="l"/>
      </p:transition>
    </mc:Choice>
    <mc:Fallback xmlns="">
      <p:transition spd="slow" advTm="72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8.8|8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9|8.4|1.6|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5.5|1.7|9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1.3|1.6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8|10.4|5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4.1|28.6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8.7|4.7|5.6|3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2.6|2.4|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|9.9|1.4|1.8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606</Words>
  <Application>Microsoft Office PowerPoint</Application>
  <PresentationFormat>Benutzerdefiniert</PresentationFormat>
  <Paragraphs>258</Paragraphs>
  <Slides>17</Slides>
  <Notes>1</Notes>
  <HiddenSlides>0</HiddenSlides>
  <MMClips>17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Office</vt:lpstr>
      <vt:lpstr>Impulse</vt:lpstr>
      <vt:lpstr>Folgerungen von Impulsen</vt:lpstr>
      <vt:lpstr>Verknüpfungen</vt:lpstr>
      <vt:lpstr>NICHT-Verknüpfung</vt:lpstr>
      <vt:lpstr>NICHT-Verknüpfung</vt:lpstr>
      <vt:lpstr>UND-Verknüpfungen</vt:lpstr>
      <vt:lpstr>UND-Verknüpfung</vt:lpstr>
      <vt:lpstr>ODER-Verknüpfung</vt:lpstr>
      <vt:lpstr>ODER-Verknüpfung</vt:lpstr>
      <vt:lpstr>NAND-Verknüpfung (NOT-AND)</vt:lpstr>
      <vt:lpstr>NAND-Verknüpfung</vt:lpstr>
      <vt:lpstr>NOR-Verknüpfung (NOT-OR)</vt:lpstr>
      <vt:lpstr>NOR-Verknüpfung</vt:lpstr>
      <vt:lpstr>XOR-Verknüpfung (EX-OR)</vt:lpstr>
      <vt:lpstr>XOR-Verknüpfung</vt:lpstr>
      <vt:lpstr>XNOR-Verknüpfung (EX-NOR)</vt:lpstr>
      <vt:lpstr>XNOR-Verknüpfung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Funktion der logischen Grundschaltungen in der Elektrotechnik</dc:title>
  <dc:creator>Jonas Heubl</dc:creator>
  <cp:lastModifiedBy>Styx</cp:lastModifiedBy>
  <cp:revision>51</cp:revision>
  <dcterms:created xsi:type="dcterms:W3CDTF">2021-03-10T15:49:22Z</dcterms:created>
  <dcterms:modified xsi:type="dcterms:W3CDTF">2025-01-26T20:26:42Z</dcterms:modified>
</cp:coreProperties>
</file>